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7"/>
  </p:notesMasterIdLst>
  <p:sldIdLst>
    <p:sldId id="277" r:id="rId2"/>
    <p:sldId id="259" r:id="rId3"/>
    <p:sldId id="268" r:id="rId4"/>
    <p:sldId id="260" r:id="rId5"/>
    <p:sldId id="261" r:id="rId6"/>
    <p:sldId id="262" r:id="rId7"/>
    <p:sldId id="263" r:id="rId8"/>
    <p:sldId id="264" r:id="rId9"/>
    <p:sldId id="265" r:id="rId10"/>
    <p:sldId id="267" r:id="rId11"/>
    <p:sldId id="270" r:id="rId12"/>
    <p:sldId id="285" r:id="rId13"/>
    <p:sldId id="286" r:id="rId14"/>
    <p:sldId id="266"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261" autoAdjust="0"/>
  </p:normalViewPr>
  <p:slideViewPr>
    <p:cSldViewPr snapToGrid="0">
      <p:cViewPr varScale="1">
        <p:scale>
          <a:sx n="66" d="100"/>
          <a:sy n="66" d="100"/>
        </p:scale>
        <p:origin x="22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Bach-Mortensen" userId="27c6fd89-71f4-4c49-b792-e9ca4eb28b04" providerId="ADAL" clId="{EA56F55E-8164-43A2-A2B3-320470680BE6}"/>
    <pc:docChg chg="custSel mod delSld modSld">
      <pc:chgData name="Pernille Bach-Mortensen" userId="27c6fd89-71f4-4c49-b792-e9ca4eb28b04" providerId="ADAL" clId="{EA56F55E-8164-43A2-A2B3-320470680BE6}" dt="2025-10-07T14:56:59.858" v="19" actId="2696"/>
      <pc:docMkLst>
        <pc:docMk/>
      </pc:docMkLst>
      <pc:sldChg chg="modNotesTx">
        <pc:chgData name="Pernille Bach-Mortensen" userId="27c6fd89-71f4-4c49-b792-e9ca4eb28b04" providerId="ADAL" clId="{EA56F55E-8164-43A2-A2B3-320470680BE6}" dt="2025-09-22T14:29:12.176" v="2" actId="6549"/>
        <pc:sldMkLst>
          <pc:docMk/>
          <pc:sldMk cId="3795959175" sldId="262"/>
        </pc:sldMkLst>
      </pc:sldChg>
      <pc:sldChg chg="modNotesTx">
        <pc:chgData name="Pernille Bach-Mortensen" userId="27c6fd89-71f4-4c49-b792-e9ca4eb28b04" providerId="ADAL" clId="{EA56F55E-8164-43A2-A2B3-320470680BE6}" dt="2025-09-25T18:39:32.521" v="11" actId="948"/>
        <pc:sldMkLst>
          <pc:docMk/>
          <pc:sldMk cId="2585062795" sldId="264"/>
        </pc:sldMkLst>
      </pc:sldChg>
      <pc:sldChg chg="modNotesTx">
        <pc:chgData name="Pernille Bach-Mortensen" userId="27c6fd89-71f4-4c49-b792-e9ca4eb28b04" providerId="ADAL" clId="{EA56F55E-8164-43A2-A2B3-320470680BE6}" dt="2025-09-25T18:40:09.917" v="13" actId="20577"/>
        <pc:sldMkLst>
          <pc:docMk/>
          <pc:sldMk cId="3337505434" sldId="265"/>
        </pc:sldMkLst>
      </pc:sldChg>
      <pc:sldChg chg="modNotesTx">
        <pc:chgData name="Pernille Bach-Mortensen" userId="27c6fd89-71f4-4c49-b792-e9ca4eb28b04" providerId="ADAL" clId="{EA56F55E-8164-43A2-A2B3-320470680BE6}" dt="2025-09-25T19:06:25.490" v="16" actId="6549"/>
        <pc:sldMkLst>
          <pc:docMk/>
          <pc:sldMk cId="2172774595" sldId="270"/>
        </pc:sldMkLst>
      </pc:sldChg>
      <pc:sldChg chg="modSp mod">
        <pc:chgData name="Pernille Bach-Mortensen" userId="27c6fd89-71f4-4c49-b792-e9ca4eb28b04" providerId="ADAL" clId="{EA56F55E-8164-43A2-A2B3-320470680BE6}" dt="2025-09-25T18:36:56.651" v="10" actId="6549"/>
        <pc:sldMkLst>
          <pc:docMk/>
          <pc:sldMk cId="1698065664" sldId="277"/>
        </pc:sldMkLst>
        <pc:spChg chg="mod">
          <ac:chgData name="Pernille Bach-Mortensen" userId="27c6fd89-71f4-4c49-b792-e9ca4eb28b04" providerId="ADAL" clId="{EA56F55E-8164-43A2-A2B3-320470680BE6}" dt="2025-09-22T14:28:56.820" v="1" actId="6549"/>
          <ac:spMkLst>
            <pc:docMk/>
            <pc:sldMk cId="1698065664" sldId="277"/>
            <ac:spMk id="2" creationId="{275634F9-7990-AEEF-7248-004042BFB66F}"/>
          </ac:spMkLst>
        </pc:spChg>
        <pc:spChg chg="mod">
          <ac:chgData name="Pernille Bach-Mortensen" userId="27c6fd89-71f4-4c49-b792-e9ca4eb28b04" providerId="ADAL" clId="{EA56F55E-8164-43A2-A2B3-320470680BE6}" dt="2025-09-25T18:36:56.651" v="10" actId="6549"/>
          <ac:spMkLst>
            <pc:docMk/>
            <pc:sldMk cId="1698065664" sldId="277"/>
            <ac:spMk id="18" creationId="{D3A5B22A-5495-04A8-9A2E-62E14EAB8421}"/>
          </ac:spMkLst>
        </pc:spChg>
      </pc:sldChg>
      <pc:sldChg chg="del">
        <pc:chgData name="Pernille Bach-Mortensen" userId="27c6fd89-71f4-4c49-b792-e9ca4eb28b04" providerId="ADAL" clId="{EA56F55E-8164-43A2-A2B3-320470680BE6}" dt="2025-10-07T14:56:59.858" v="19" actId="2696"/>
        <pc:sldMkLst>
          <pc:docMk/>
          <pc:sldMk cId="1627077963" sldId="2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CDDC8-B8E6-41C0-9A35-D259ED6FC2EA}"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C34BE0E1-70CF-41EB-8768-5D39F6CA93E9}">
      <dgm:prSet custT="1"/>
      <dgm:spPr/>
      <dgm:t>
        <a:bodyPr/>
        <a:lstStyle/>
        <a:p>
          <a:pPr rtl="0"/>
          <a:r>
            <a:rPr lang="en-US" sz="2500">
              <a:latin typeface="Calibri"/>
              <a:ea typeface="Calibri"/>
              <a:cs typeface="Calibri"/>
            </a:rPr>
            <a:t>Kirker ser meget forskellige ud. På fotoet kan du se, hvordan en af de ældste kirker så ud.</a:t>
          </a:r>
        </a:p>
      </dgm:t>
    </dgm:pt>
    <dgm:pt modelId="{9FD45E2B-BA36-4BBC-BA2C-72D0472B8E9E}" type="parTrans" cxnId="{2B87BDDE-B255-4B9A-8CAB-DBDD0F06F6B0}">
      <dgm:prSet/>
      <dgm:spPr/>
      <dgm:t>
        <a:bodyPr/>
        <a:lstStyle/>
        <a:p>
          <a:endParaRPr lang="en-US"/>
        </a:p>
      </dgm:t>
    </dgm:pt>
    <dgm:pt modelId="{6D1C878A-A915-4D38-8689-94993C17D7A2}" type="sibTrans" cxnId="{2B87BDDE-B255-4B9A-8CAB-DBDD0F06F6B0}">
      <dgm:prSet/>
      <dgm:spPr/>
      <dgm:t>
        <a:bodyPr/>
        <a:lstStyle/>
        <a:p>
          <a:endParaRPr lang="en-US"/>
        </a:p>
      </dgm:t>
    </dgm:pt>
    <dgm:pt modelId="{586E3B17-D3C8-4993-88EB-034F24F12D9F}">
      <dgm:prSet custT="1"/>
      <dgm:spPr/>
      <dgm:t>
        <a:bodyPr/>
        <a:lstStyle/>
        <a:p>
          <a:r>
            <a:rPr lang="en-US" sz="2500">
              <a:latin typeface="Calibri"/>
              <a:ea typeface="Calibri"/>
              <a:cs typeface="Calibri"/>
            </a:rPr>
            <a:t>Ved du, hvad man kalder sådan en kirke?</a:t>
          </a:r>
        </a:p>
      </dgm:t>
    </dgm:pt>
    <dgm:pt modelId="{EC7266BC-8E7B-47A4-BF5B-491E2CE75FC9}" type="parTrans" cxnId="{4EE924F0-DD81-4966-B241-2CC5955E18B3}">
      <dgm:prSet/>
      <dgm:spPr/>
      <dgm:t>
        <a:bodyPr/>
        <a:lstStyle/>
        <a:p>
          <a:endParaRPr lang="en-US"/>
        </a:p>
      </dgm:t>
    </dgm:pt>
    <dgm:pt modelId="{51952FC0-DFAE-4220-AB1A-D5CC2DF05302}" type="sibTrans" cxnId="{4EE924F0-DD81-4966-B241-2CC5955E18B3}">
      <dgm:prSet/>
      <dgm:spPr/>
      <dgm:t>
        <a:bodyPr/>
        <a:lstStyle/>
        <a:p>
          <a:endParaRPr lang="en-US"/>
        </a:p>
      </dgm:t>
    </dgm:pt>
    <dgm:pt modelId="{442D8A1F-C33B-4C66-A772-8270CDD23A2B}" type="pres">
      <dgm:prSet presAssocID="{60CCDDC8-B8E6-41C0-9A35-D259ED6FC2EA}" presName="Name0" presStyleCnt="0">
        <dgm:presLayoutVars>
          <dgm:dir/>
          <dgm:animLvl val="lvl"/>
          <dgm:resizeHandles val="exact"/>
        </dgm:presLayoutVars>
      </dgm:prSet>
      <dgm:spPr/>
    </dgm:pt>
    <dgm:pt modelId="{6C61749F-E116-484C-9EB2-B7D88CA981D6}" type="pres">
      <dgm:prSet presAssocID="{586E3B17-D3C8-4993-88EB-034F24F12D9F}" presName="boxAndChildren" presStyleCnt="0"/>
      <dgm:spPr/>
    </dgm:pt>
    <dgm:pt modelId="{16E7FA5F-3D5E-4091-B8A4-153FB9C4FE0E}" type="pres">
      <dgm:prSet presAssocID="{586E3B17-D3C8-4993-88EB-034F24F12D9F}" presName="parentTextBox" presStyleLbl="node1" presStyleIdx="0" presStyleCnt="2"/>
      <dgm:spPr/>
    </dgm:pt>
    <dgm:pt modelId="{43EF4C30-99F0-4AA6-A1E5-3F275501F3B1}" type="pres">
      <dgm:prSet presAssocID="{6D1C878A-A915-4D38-8689-94993C17D7A2}" presName="sp" presStyleCnt="0"/>
      <dgm:spPr/>
    </dgm:pt>
    <dgm:pt modelId="{6FC5094D-002B-4E53-BDE5-B2AC7E84C11B}" type="pres">
      <dgm:prSet presAssocID="{C34BE0E1-70CF-41EB-8768-5D39F6CA93E9}" presName="arrowAndChildren" presStyleCnt="0"/>
      <dgm:spPr/>
    </dgm:pt>
    <dgm:pt modelId="{0D52E72D-4F7B-4855-8AE9-7FB5C399F569}" type="pres">
      <dgm:prSet presAssocID="{C34BE0E1-70CF-41EB-8768-5D39F6CA93E9}" presName="parentTextArrow" presStyleLbl="node1" presStyleIdx="1" presStyleCnt="2"/>
      <dgm:spPr/>
    </dgm:pt>
  </dgm:ptLst>
  <dgm:cxnLst>
    <dgm:cxn modelId="{1A820E25-218B-4EC4-8D39-BA8F8E554593}" type="presOf" srcId="{60CCDDC8-B8E6-41C0-9A35-D259ED6FC2EA}" destId="{442D8A1F-C33B-4C66-A772-8270CDD23A2B}" srcOrd="0" destOrd="0" presId="urn:microsoft.com/office/officeart/2005/8/layout/process4"/>
    <dgm:cxn modelId="{9DA61344-6FBE-492A-9E81-76DE2BA00B22}" type="presOf" srcId="{C34BE0E1-70CF-41EB-8768-5D39F6CA93E9}" destId="{0D52E72D-4F7B-4855-8AE9-7FB5C399F569}" srcOrd="0" destOrd="0" presId="urn:microsoft.com/office/officeart/2005/8/layout/process4"/>
    <dgm:cxn modelId="{E0F3B3B2-CBAD-427B-861D-2A8663E4674F}" type="presOf" srcId="{586E3B17-D3C8-4993-88EB-034F24F12D9F}" destId="{16E7FA5F-3D5E-4091-B8A4-153FB9C4FE0E}" srcOrd="0" destOrd="0" presId="urn:microsoft.com/office/officeart/2005/8/layout/process4"/>
    <dgm:cxn modelId="{2B87BDDE-B255-4B9A-8CAB-DBDD0F06F6B0}" srcId="{60CCDDC8-B8E6-41C0-9A35-D259ED6FC2EA}" destId="{C34BE0E1-70CF-41EB-8768-5D39F6CA93E9}" srcOrd="0" destOrd="0" parTransId="{9FD45E2B-BA36-4BBC-BA2C-72D0472B8E9E}" sibTransId="{6D1C878A-A915-4D38-8689-94993C17D7A2}"/>
    <dgm:cxn modelId="{4EE924F0-DD81-4966-B241-2CC5955E18B3}" srcId="{60CCDDC8-B8E6-41C0-9A35-D259ED6FC2EA}" destId="{586E3B17-D3C8-4993-88EB-034F24F12D9F}" srcOrd="1" destOrd="0" parTransId="{EC7266BC-8E7B-47A4-BF5B-491E2CE75FC9}" sibTransId="{51952FC0-DFAE-4220-AB1A-D5CC2DF05302}"/>
    <dgm:cxn modelId="{C066BA85-332A-46B6-B45E-95E338371F66}" type="presParOf" srcId="{442D8A1F-C33B-4C66-A772-8270CDD23A2B}" destId="{6C61749F-E116-484C-9EB2-B7D88CA981D6}" srcOrd="0" destOrd="0" presId="urn:microsoft.com/office/officeart/2005/8/layout/process4"/>
    <dgm:cxn modelId="{2EA0A9CD-A5FE-441E-8539-336629AEF511}" type="presParOf" srcId="{6C61749F-E116-484C-9EB2-B7D88CA981D6}" destId="{16E7FA5F-3D5E-4091-B8A4-153FB9C4FE0E}" srcOrd="0" destOrd="0" presId="urn:microsoft.com/office/officeart/2005/8/layout/process4"/>
    <dgm:cxn modelId="{E51DF7FB-A28C-477C-A9F4-98D6A797A574}" type="presParOf" srcId="{442D8A1F-C33B-4C66-A772-8270CDD23A2B}" destId="{43EF4C30-99F0-4AA6-A1E5-3F275501F3B1}" srcOrd="1" destOrd="0" presId="urn:microsoft.com/office/officeart/2005/8/layout/process4"/>
    <dgm:cxn modelId="{55A3EE06-E453-4AF9-9643-5E35F63D90C0}" type="presParOf" srcId="{442D8A1F-C33B-4C66-A772-8270CDD23A2B}" destId="{6FC5094D-002B-4E53-BDE5-B2AC7E84C11B}" srcOrd="2" destOrd="0" presId="urn:microsoft.com/office/officeart/2005/8/layout/process4"/>
    <dgm:cxn modelId="{24CC8CDA-C785-46D2-8486-B518C349B919}" type="presParOf" srcId="{6FC5094D-002B-4E53-BDE5-B2AC7E84C11B}" destId="{0D52E72D-4F7B-4855-8AE9-7FB5C399F569}"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35DCAD-E109-4768-B726-5A670EF237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728E05-236B-42D1-ABD1-308A663F0AE2}">
      <dgm:prSet custT="1"/>
      <dgm:spPr/>
      <dgm:t>
        <a:bodyPr/>
        <a:lstStyle/>
        <a:p>
          <a:r>
            <a:rPr lang="en-US" sz="4500" b="1" dirty="0">
              <a:latin typeface="Calibri" panose="020F0502020204030204" pitchFamily="34" charset="0"/>
              <a:ea typeface="Calibri" panose="020F0502020204030204" pitchFamily="34" charset="0"/>
              <a:cs typeface="Calibri" panose="020F0502020204030204" pitchFamily="34" charset="0"/>
            </a:rPr>
            <a:t>Lad </a:t>
          </a:r>
          <a:r>
            <a:rPr lang="en-US" sz="4500" b="1" dirty="0" err="1">
              <a:latin typeface="Calibri" panose="020F0502020204030204" pitchFamily="34" charset="0"/>
              <a:ea typeface="Calibri" panose="020F0502020204030204" pitchFamily="34" charset="0"/>
              <a:cs typeface="Calibri" panose="020F0502020204030204" pitchFamily="34" charset="0"/>
            </a:rPr>
            <a:t>os</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prøve</a:t>
          </a:r>
          <a:r>
            <a:rPr lang="en-US" sz="4500" b="1" dirty="0">
              <a:latin typeface="Calibri" panose="020F0502020204030204" pitchFamily="34" charset="0"/>
              <a:ea typeface="Calibri" panose="020F0502020204030204" pitchFamily="34" charset="0"/>
              <a:cs typeface="Calibri" panose="020F0502020204030204" pitchFamily="34" charset="0"/>
            </a:rPr>
            <a:t> et </a:t>
          </a:r>
          <a:r>
            <a:rPr lang="en-US" sz="4500" b="1" dirty="0" err="1">
              <a:latin typeface="Calibri" panose="020F0502020204030204" pitchFamily="34" charset="0"/>
              <a:ea typeface="Calibri" panose="020F0502020204030204" pitchFamily="34" charset="0"/>
              <a:cs typeface="Calibri" panose="020F0502020204030204" pitchFamily="34" charset="0"/>
            </a:rPr>
            <a:t>huskespil</a:t>
          </a:r>
          <a:endParaRPr lang="en-US" sz="4500" b="1" dirty="0">
            <a:latin typeface="Calibri" panose="020F0502020204030204" pitchFamily="34" charset="0"/>
            <a:ea typeface="Calibri" panose="020F0502020204030204" pitchFamily="34" charset="0"/>
            <a:cs typeface="Calibri" panose="020F0502020204030204" pitchFamily="34" charset="0"/>
          </a:endParaRPr>
        </a:p>
      </dgm:t>
    </dgm:pt>
    <dgm:pt modelId="{25CDB464-49B7-42F1-8577-4EAC981B0D4B}" type="parTrans" cxnId="{3B8EBCCA-39F0-451D-B6F6-DC30E931A8AC}">
      <dgm:prSet/>
      <dgm:spPr/>
      <dgm:t>
        <a:bodyPr/>
        <a:lstStyle/>
        <a:p>
          <a:endParaRPr lang="en-US"/>
        </a:p>
      </dgm:t>
    </dgm:pt>
    <dgm:pt modelId="{953B8227-1A2C-47E6-805E-58C846656492}" type="sibTrans" cxnId="{3B8EBCCA-39F0-451D-B6F6-DC30E931A8AC}">
      <dgm:prSet/>
      <dgm:spPr/>
      <dgm:t>
        <a:bodyPr/>
        <a:lstStyle/>
        <a:p>
          <a:endParaRPr lang="en-US"/>
        </a:p>
      </dgm:t>
    </dgm:pt>
    <dgm:pt modelId="{735B70D6-520A-4C32-81A8-AF45219FBD8F}">
      <dgm:prSet custT="1"/>
      <dgm:spPr/>
      <dgm:t>
        <a:bodyPr/>
        <a:lstStyle/>
        <a:p>
          <a:r>
            <a:rPr lang="en-US" sz="2500">
              <a:latin typeface="Calibri" panose="020F0502020204030204" pitchFamily="34" charset="0"/>
              <a:ea typeface="Calibri" panose="020F0502020204030204" pitchFamily="34" charset="0"/>
              <a:cs typeface="Calibri" panose="020F0502020204030204" pitchFamily="34" charset="0"/>
            </a:rPr>
            <a:t>Brug QR-</a:t>
          </a:r>
          <a:r>
            <a:rPr lang="en-US" sz="2500" err="1">
              <a:latin typeface="Calibri" panose="020F0502020204030204" pitchFamily="34" charset="0"/>
              <a:ea typeface="Calibri" panose="020F0502020204030204" pitchFamily="34" charset="0"/>
              <a:cs typeface="Calibri" panose="020F0502020204030204" pitchFamily="34" charset="0"/>
            </a:rPr>
            <a:t>koden</a:t>
          </a:r>
          <a:r>
            <a:rPr lang="en-US" sz="2500">
              <a:latin typeface="Calibri" panose="020F0502020204030204" pitchFamily="34" charset="0"/>
              <a:ea typeface="Calibri" panose="020F0502020204030204" pitchFamily="34" charset="0"/>
              <a:cs typeface="Calibri" panose="020F0502020204030204" pitchFamily="34" charset="0"/>
            </a:rPr>
            <a:t> for at </a:t>
          </a:r>
          <a:r>
            <a:rPr lang="en-US" sz="2500" err="1">
              <a:latin typeface="Calibri" panose="020F0502020204030204" pitchFamily="34" charset="0"/>
              <a:ea typeface="Calibri" panose="020F0502020204030204" pitchFamily="34" charset="0"/>
              <a:cs typeface="Calibri" panose="020F0502020204030204" pitchFamily="34" charset="0"/>
            </a:rPr>
            <a:t>komme</a:t>
          </a:r>
          <a:r>
            <a:rPr lang="en-US" sz="2500">
              <a:latin typeface="Calibri" panose="020F0502020204030204" pitchFamily="34" charset="0"/>
              <a:ea typeface="Calibri" panose="020F0502020204030204" pitchFamily="34" charset="0"/>
              <a:cs typeface="Calibri" panose="020F0502020204030204" pitchFamily="34" charset="0"/>
            </a:rPr>
            <a:t> </a:t>
          </a:r>
          <a:r>
            <a:rPr lang="en-US" sz="2500" err="1">
              <a:latin typeface="Calibri" panose="020F0502020204030204" pitchFamily="34" charset="0"/>
              <a:ea typeface="Calibri" panose="020F0502020204030204" pitchFamily="34" charset="0"/>
              <a:cs typeface="Calibri" panose="020F0502020204030204" pitchFamily="34" charset="0"/>
            </a:rPr>
            <a:t>ind</a:t>
          </a:r>
          <a:r>
            <a:rPr lang="en-US" sz="2500">
              <a:latin typeface="Calibri" panose="020F0502020204030204" pitchFamily="34" charset="0"/>
              <a:ea typeface="Calibri" panose="020F0502020204030204" pitchFamily="34" charset="0"/>
              <a:cs typeface="Calibri" panose="020F0502020204030204" pitchFamily="34" charset="0"/>
            </a:rPr>
            <a:t> </a:t>
          </a:r>
          <a:r>
            <a:rPr lang="en-US" sz="2500" err="1">
              <a:latin typeface="Calibri" panose="020F0502020204030204" pitchFamily="34" charset="0"/>
              <a:ea typeface="Calibri" panose="020F0502020204030204" pitchFamily="34" charset="0"/>
              <a:cs typeface="Calibri" panose="020F0502020204030204" pitchFamily="34" charset="0"/>
            </a:rPr>
            <a:t>til</a:t>
          </a:r>
          <a:r>
            <a:rPr lang="en-US" sz="2500">
              <a:latin typeface="Calibri" panose="020F0502020204030204" pitchFamily="34" charset="0"/>
              <a:ea typeface="Calibri" panose="020F0502020204030204" pitchFamily="34" charset="0"/>
              <a:cs typeface="Calibri" panose="020F0502020204030204" pitchFamily="34" charset="0"/>
            </a:rPr>
            <a:t> </a:t>
          </a:r>
          <a:r>
            <a:rPr lang="en-US" sz="2500" err="1">
              <a:latin typeface="Calibri" panose="020F0502020204030204" pitchFamily="34" charset="0"/>
              <a:ea typeface="Calibri" panose="020F0502020204030204" pitchFamily="34" charset="0"/>
              <a:cs typeface="Calibri" panose="020F0502020204030204" pitchFamily="34" charset="0"/>
            </a:rPr>
            <a:t>spillet</a:t>
          </a:r>
          <a:endParaRPr lang="en-US" sz="2500">
            <a:latin typeface="Calibri" panose="020F0502020204030204" pitchFamily="34" charset="0"/>
            <a:ea typeface="Calibri" panose="020F0502020204030204" pitchFamily="34" charset="0"/>
            <a:cs typeface="Calibri" panose="020F0502020204030204" pitchFamily="34" charset="0"/>
          </a:endParaRPr>
        </a:p>
      </dgm:t>
    </dgm:pt>
    <dgm:pt modelId="{0A193BFD-658F-40C2-B131-297FA4639ABF}" type="parTrans" cxnId="{6AD29F54-FCC9-4393-A7B3-54315A8C3DE6}">
      <dgm:prSet/>
      <dgm:spPr/>
      <dgm:t>
        <a:bodyPr/>
        <a:lstStyle/>
        <a:p>
          <a:endParaRPr lang="en-US"/>
        </a:p>
      </dgm:t>
    </dgm:pt>
    <dgm:pt modelId="{C8FE7AC7-1D2B-4F30-8ED6-61230B4D82E8}" type="sibTrans" cxnId="{6AD29F54-FCC9-4393-A7B3-54315A8C3DE6}">
      <dgm:prSet/>
      <dgm:spPr/>
      <dgm:t>
        <a:bodyPr/>
        <a:lstStyle/>
        <a:p>
          <a:endParaRPr lang="en-US"/>
        </a:p>
      </dgm:t>
    </dgm:pt>
    <dgm:pt modelId="{8DA770C5-5C66-4339-8CC1-21B1D621847C}">
      <dgm:prSet custT="1"/>
      <dgm:spPr/>
      <dgm:t>
        <a:bodyPr/>
        <a:lstStyle/>
        <a:p>
          <a:r>
            <a:rPr lang="en-US" sz="2500" dirty="0">
              <a:latin typeface="Calibri" panose="020F0502020204030204" pitchFamily="34" charset="0"/>
              <a:ea typeface="Calibri" panose="020F0502020204030204" pitchFamily="34" charset="0"/>
              <a:cs typeface="Calibri" panose="020F0502020204030204" pitchFamily="34" charset="0"/>
            </a:rPr>
            <a:t>Vend et </a:t>
          </a:r>
          <a:r>
            <a:rPr lang="en-US" sz="2500" dirty="0" err="1">
              <a:latin typeface="Calibri" panose="020F0502020204030204" pitchFamily="34" charset="0"/>
              <a:ea typeface="Calibri" panose="020F0502020204030204" pitchFamily="34" charset="0"/>
              <a:cs typeface="Calibri" panose="020F0502020204030204" pitchFamily="34" charset="0"/>
            </a:rPr>
            <a:t>kort</a:t>
          </a:r>
          <a:r>
            <a:rPr lang="en-US" sz="2500" dirty="0">
              <a:latin typeface="Calibri" panose="020F0502020204030204" pitchFamily="34" charset="0"/>
              <a:ea typeface="Calibri" panose="020F0502020204030204" pitchFamily="34" charset="0"/>
              <a:cs typeface="Calibri" panose="020F0502020204030204" pitchFamily="34" charset="0"/>
            </a:rPr>
            <a:t> og se, om du </a:t>
          </a:r>
          <a:r>
            <a:rPr lang="en-US" sz="2500" dirty="0" err="1">
              <a:latin typeface="Calibri" panose="020F0502020204030204" pitchFamily="34" charset="0"/>
              <a:ea typeface="Calibri" panose="020F0502020204030204" pitchFamily="34" charset="0"/>
              <a:cs typeface="Calibri" panose="020F0502020204030204" pitchFamily="34" charset="0"/>
            </a:rPr>
            <a:t>kan</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finde</a:t>
          </a:r>
          <a:r>
            <a:rPr lang="en-US" sz="2500" dirty="0">
              <a:latin typeface="Calibri" panose="020F0502020204030204" pitchFamily="34" charset="0"/>
              <a:ea typeface="Calibri" panose="020F0502020204030204" pitchFamily="34" charset="0"/>
              <a:cs typeface="Calibri" panose="020F0502020204030204" pitchFamily="34" charset="0"/>
            </a:rPr>
            <a:t> dets </a:t>
          </a:r>
          <a:r>
            <a:rPr lang="en-US" sz="2500" dirty="0" err="1">
              <a:latin typeface="Calibri" panose="020F0502020204030204" pitchFamily="34" charset="0"/>
              <a:ea typeface="Calibri" panose="020F0502020204030204" pitchFamily="34" charset="0"/>
              <a:cs typeface="Calibri" panose="020F0502020204030204" pitchFamily="34" charset="0"/>
            </a:rPr>
            <a:t>makker</a:t>
          </a:r>
          <a:endParaRPr lang="en-US" sz="2500" dirty="0">
            <a:latin typeface="Calibri" panose="020F0502020204030204" pitchFamily="34" charset="0"/>
            <a:ea typeface="Calibri" panose="020F0502020204030204" pitchFamily="34" charset="0"/>
            <a:cs typeface="Calibri" panose="020F0502020204030204" pitchFamily="34" charset="0"/>
          </a:endParaRPr>
        </a:p>
      </dgm:t>
    </dgm:pt>
    <dgm:pt modelId="{62673994-F68B-45BC-ADBF-AAFD4C334D01}" type="parTrans" cxnId="{2A1348B2-647A-4EE1-8CF6-CBAB74D60551}">
      <dgm:prSet/>
      <dgm:spPr/>
      <dgm:t>
        <a:bodyPr/>
        <a:lstStyle/>
        <a:p>
          <a:endParaRPr lang="en-US"/>
        </a:p>
      </dgm:t>
    </dgm:pt>
    <dgm:pt modelId="{D0631C86-A783-4AB5-A446-1FCBDB741BDD}" type="sibTrans" cxnId="{2A1348B2-647A-4EE1-8CF6-CBAB74D60551}">
      <dgm:prSet/>
      <dgm:spPr/>
      <dgm:t>
        <a:bodyPr/>
        <a:lstStyle/>
        <a:p>
          <a:endParaRPr lang="en-US"/>
        </a:p>
      </dgm:t>
    </dgm:pt>
    <dgm:pt modelId="{0BA9C178-B86E-4EFE-9762-3BB7372F1E0B}" type="pres">
      <dgm:prSet presAssocID="{6135DCAD-E109-4768-B726-5A670EF23772}" presName="linear" presStyleCnt="0">
        <dgm:presLayoutVars>
          <dgm:animLvl val="lvl"/>
          <dgm:resizeHandles val="exact"/>
        </dgm:presLayoutVars>
      </dgm:prSet>
      <dgm:spPr/>
    </dgm:pt>
    <dgm:pt modelId="{0D6EF54E-40BC-4535-AB7B-CA8FB222B1BC}" type="pres">
      <dgm:prSet presAssocID="{44728E05-236B-42D1-ABD1-308A663F0AE2}" presName="parentText" presStyleLbl="node1" presStyleIdx="0" presStyleCnt="3">
        <dgm:presLayoutVars>
          <dgm:chMax val="0"/>
          <dgm:bulletEnabled val="1"/>
        </dgm:presLayoutVars>
      </dgm:prSet>
      <dgm:spPr/>
    </dgm:pt>
    <dgm:pt modelId="{EFDC6BF6-180F-4798-BAB8-88406BE7F9E2}" type="pres">
      <dgm:prSet presAssocID="{953B8227-1A2C-47E6-805E-58C846656492}" presName="spacer" presStyleCnt="0"/>
      <dgm:spPr/>
    </dgm:pt>
    <dgm:pt modelId="{D2B9B2D3-6603-4ECB-B6FA-234EB17E6987}" type="pres">
      <dgm:prSet presAssocID="{735B70D6-520A-4C32-81A8-AF45219FBD8F}" presName="parentText" presStyleLbl="node1" presStyleIdx="1" presStyleCnt="3">
        <dgm:presLayoutVars>
          <dgm:chMax val="0"/>
          <dgm:bulletEnabled val="1"/>
        </dgm:presLayoutVars>
      </dgm:prSet>
      <dgm:spPr/>
    </dgm:pt>
    <dgm:pt modelId="{2E0036D6-F3B6-454B-85CC-2E0904D47357}" type="pres">
      <dgm:prSet presAssocID="{C8FE7AC7-1D2B-4F30-8ED6-61230B4D82E8}" presName="spacer" presStyleCnt="0"/>
      <dgm:spPr/>
    </dgm:pt>
    <dgm:pt modelId="{DD9E114E-B21A-4FBD-B576-0518C69A03B8}" type="pres">
      <dgm:prSet presAssocID="{8DA770C5-5C66-4339-8CC1-21B1D621847C}" presName="parentText" presStyleLbl="node1" presStyleIdx="2" presStyleCnt="3">
        <dgm:presLayoutVars>
          <dgm:chMax val="0"/>
          <dgm:bulletEnabled val="1"/>
        </dgm:presLayoutVars>
      </dgm:prSet>
      <dgm:spPr/>
    </dgm:pt>
  </dgm:ptLst>
  <dgm:cxnLst>
    <dgm:cxn modelId="{8BD66947-57C2-4BFA-A9C0-AE105A69425B}" type="presOf" srcId="{8DA770C5-5C66-4339-8CC1-21B1D621847C}" destId="{DD9E114E-B21A-4FBD-B576-0518C69A03B8}" srcOrd="0" destOrd="0" presId="urn:microsoft.com/office/officeart/2005/8/layout/vList2"/>
    <dgm:cxn modelId="{9161884A-B0C5-445F-AFD3-BAC793DF55A3}" type="presOf" srcId="{44728E05-236B-42D1-ABD1-308A663F0AE2}" destId="{0D6EF54E-40BC-4535-AB7B-CA8FB222B1BC}" srcOrd="0" destOrd="0" presId="urn:microsoft.com/office/officeart/2005/8/layout/vList2"/>
    <dgm:cxn modelId="{6AD29F54-FCC9-4393-A7B3-54315A8C3DE6}" srcId="{6135DCAD-E109-4768-B726-5A670EF23772}" destId="{735B70D6-520A-4C32-81A8-AF45219FBD8F}" srcOrd="1" destOrd="0" parTransId="{0A193BFD-658F-40C2-B131-297FA4639ABF}" sibTransId="{C8FE7AC7-1D2B-4F30-8ED6-61230B4D82E8}"/>
    <dgm:cxn modelId="{54235F56-D3A6-429E-8A95-B3E8C786DDF2}" type="presOf" srcId="{735B70D6-520A-4C32-81A8-AF45219FBD8F}" destId="{D2B9B2D3-6603-4ECB-B6FA-234EB17E6987}" srcOrd="0" destOrd="0" presId="urn:microsoft.com/office/officeart/2005/8/layout/vList2"/>
    <dgm:cxn modelId="{B1787895-3E83-4F5F-9F8C-6D76CB232909}" type="presOf" srcId="{6135DCAD-E109-4768-B726-5A670EF23772}" destId="{0BA9C178-B86E-4EFE-9762-3BB7372F1E0B}" srcOrd="0" destOrd="0" presId="urn:microsoft.com/office/officeart/2005/8/layout/vList2"/>
    <dgm:cxn modelId="{2A1348B2-647A-4EE1-8CF6-CBAB74D60551}" srcId="{6135DCAD-E109-4768-B726-5A670EF23772}" destId="{8DA770C5-5C66-4339-8CC1-21B1D621847C}" srcOrd="2" destOrd="0" parTransId="{62673994-F68B-45BC-ADBF-AAFD4C334D01}" sibTransId="{D0631C86-A783-4AB5-A446-1FCBDB741BDD}"/>
    <dgm:cxn modelId="{3B8EBCCA-39F0-451D-B6F6-DC30E931A8AC}" srcId="{6135DCAD-E109-4768-B726-5A670EF23772}" destId="{44728E05-236B-42D1-ABD1-308A663F0AE2}" srcOrd="0" destOrd="0" parTransId="{25CDB464-49B7-42F1-8577-4EAC981B0D4B}" sibTransId="{953B8227-1A2C-47E6-805E-58C846656492}"/>
    <dgm:cxn modelId="{E88340D1-3F92-4A96-9437-25738C91CF13}" type="presParOf" srcId="{0BA9C178-B86E-4EFE-9762-3BB7372F1E0B}" destId="{0D6EF54E-40BC-4535-AB7B-CA8FB222B1BC}" srcOrd="0" destOrd="0" presId="urn:microsoft.com/office/officeart/2005/8/layout/vList2"/>
    <dgm:cxn modelId="{719E1D03-F12B-4F92-9AD0-D0D3B7DB6BAD}" type="presParOf" srcId="{0BA9C178-B86E-4EFE-9762-3BB7372F1E0B}" destId="{EFDC6BF6-180F-4798-BAB8-88406BE7F9E2}" srcOrd="1" destOrd="0" presId="urn:microsoft.com/office/officeart/2005/8/layout/vList2"/>
    <dgm:cxn modelId="{408EE041-8EBF-4121-B837-DC365237F5C7}" type="presParOf" srcId="{0BA9C178-B86E-4EFE-9762-3BB7372F1E0B}" destId="{D2B9B2D3-6603-4ECB-B6FA-234EB17E6987}" srcOrd="2" destOrd="0" presId="urn:microsoft.com/office/officeart/2005/8/layout/vList2"/>
    <dgm:cxn modelId="{54A36970-B158-4F4D-94AD-AA84C3954E3E}" type="presParOf" srcId="{0BA9C178-B86E-4EFE-9762-3BB7372F1E0B}" destId="{2E0036D6-F3B6-454B-85CC-2E0904D47357}" srcOrd="3" destOrd="0" presId="urn:microsoft.com/office/officeart/2005/8/layout/vList2"/>
    <dgm:cxn modelId="{7D82C33A-A17B-4EB4-A73A-BD50F2D95DB3}" type="presParOf" srcId="{0BA9C178-B86E-4EFE-9762-3BB7372F1E0B}" destId="{DD9E114E-B21A-4FBD-B576-0518C69A03B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80C9BD-28E9-4EBC-BE51-3282589E9B27}"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0948D02E-FAB4-4D54-97F9-C71A201A7B45}">
      <dgm:prSet custT="1"/>
      <dgm:spPr/>
      <dgm:t>
        <a:bodyPr/>
        <a:lstStyle/>
        <a:p>
          <a:pPr rtl="0"/>
          <a:r>
            <a:rPr lang="da-DK" sz="2500" b="0" i="0">
              <a:latin typeface="Calibri"/>
              <a:ea typeface="Calibri"/>
              <a:cs typeface="Calibri"/>
            </a:rPr>
            <a:t>Hvem er det, Jesus siger, han vil bygge sin kirke på?</a:t>
          </a:r>
          <a:endParaRPr lang="en-US" sz="2500">
            <a:latin typeface="Calibri"/>
            <a:ea typeface="Calibri"/>
            <a:cs typeface="Calibri"/>
          </a:endParaRPr>
        </a:p>
      </dgm:t>
    </dgm:pt>
    <dgm:pt modelId="{94878158-02DB-49C5-AA01-C97D5E209189}" type="parTrans" cxnId="{779F0BDC-7A06-4E46-9043-730CA67A6B10}">
      <dgm:prSet/>
      <dgm:spPr/>
      <dgm:t>
        <a:bodyPr/>
        <a:lstStyle/>
        <a:p>
          <a:endParaRPr lang="en-US"/>
        </a:p>
      </dgm:t>
    </dgm:pt>
    <dgm:pt modelId="{F09F3D7B-08AC-48B0-864E-57B48CF38AD9}" type="sibTrans" cxnId="{779F0BDC-7A06-4E46-9043-730CA67A6B10}">
      <dgm:prSet/>
      <dgm:spPr/>
      <dgm:t>
        <a:bodyPr/>
        <a:lstStyle/>
        <a:p>
          <a:endParaRPr lang="en-US"/>
        </a:p>
      </dgm:t>
    </dgm:pt>
    <dgm:pt modelId="{4360D3DC-E0ED-4D6E-A64C-E662BCD9B704}">
      <dgm:prSet custT="1"/>
      <dgm:spPr/>
      <dgm:t>
        <a:bodyPr/>
        <a:lstStyle/>
        <a:p>
          <a:r>
            <a:rPr lang="da-DK" sz="2500" b="0" i="0">
              <a:latin typeface="Calibri"/>
              <a:ea typeface="Calibri"/>
              <a:cs typeface="Calibri"/>
            </a:rPr>
            <a:t>Hvorfor vælger han ham?</a:t>
          </a:r>
          <a:endParaRPr lang="en-US" sz="2500">
            <a:latin typeface="Calibri"/>
            <a:ea typeface="Calibri"/>
            <a:cs typeface="Calibri"/>
          </a:endParaRPr>
        </a:p>
      </dgm:t>
    </dgm:pt>
    <dgm:pt modelId="{9059A90E-C482-4C76-B0E5-A2535CAE3C8F}" type="parTrans" cxnId="{8A2B9426-DF13-4644-B15D-14A6BB1EE3FA}">
      <dgm:prSet/>
      <dgm:spPr/>
      <dgm:t>
        <a:bodyPr/>
        <a:lstStyle/>
        <a:p>
          <a:endParaRPr lang="en-US"/>
        </a:p>
      </dgm:t>
    </dgm:pt>
    <dgm:pt modelId="{6DDE3BBD-0371-425F-8B3E-8A78B9FBDD7C}" type="sibTrans" cxnId="{8A2B9426-DF13-4644-B15D-14A6BB1EE3FA}">
      <dgm:prSet/>
      <dgm:spPr/>
      <dgm:t>
        <a:bodyPr/>
        <a:lstStyle/>
        <a:p>
          <a:endParaRPr lang="en-US"/>
        </a:p>
      </dgm:t>
    </dgm:pt>
    <dgm:pt modelId="{2420DCB0-9985-4A00-B8AD-3A084C3BE62F}">
      <dgm:prSet custT="1"/>
      <dgm:spPr/>
      <dgm:t>
        <a:bodyPr/>
        <a:lstStyle/>
        <a:p>
          <a:pPr rtl="0"/>
          <a:r>
            <a:rPr lang="da-DK" sz="2500" b="0" i="0">
              <a:latin typeface="Calibri"/>
              <a:ea typeface="Calibri"/>
              <a:cs typeface="Calibri"/>
            </a:rPr>
            <a:t>Hvad er det Peter siger, som de andre ikke siger?</a:t>
          </a:r>
          <a:endParaRPr lang="en-US" sz="2500">
            <a:latin typeface="Calibri"/>
            <a:ea typeface="Calibri"/>
            <a:cs typeface="Calibri"/>
          </a:endParaRPr>
        </a:p>
      </dgm:t>
    </dgm:pt>
    <dgm:pt modelId="{6F464154-56CE-4DCA-B54B-6832B0B92CDD}" type="parTrans" cxnId="{4A8AFB69-097C-47A8-861E-69AFB6BDA40E}">
      <dgm:prSet/>
      <dgm:spPr/>
      <dgm:t>
        <a:bodyPr/>
        <a:lstStyle/>
        <a:p>
          <a:endParaRPr lang="en-US"/>
        </a:p>
      </dgm:t>
    </dgm:pt>
    <dgm:pt modelId="{C84B1DB8-B888-4B7A-9675-A44C5692CAD9}" type="sibTrans" cxnId="{4A8AFB69-097C-47A8-861E-69AFB6BDA40E}">
      <dgm:prSet/>
      <dgm:spPr/>
      <dgm:t>
        <a:bodyPr/>
        <a:lstStyle/>
        <a:p>
          <a:endParaRPr lang="en-US"/>
        </a:p>
      </dgm:t>
    </dgm:pt>
    <dgm:pt modelId="{C21B26C8-0265-46AC-A67A-79E7B3F92E2F}" type="pres">
      <dgm:prSet presAssocID="{E180C9BD-28E9-4EBC-BE51-3282589E9B27}" presName="outerComposite" presStyleCnt="0">
        <dgm:presLayoutVars>
          <dgm:chMax val="5"/>
          <dgm:dir/>
          <dgm:resizeHandles val="exact"/>
        </dgm:presLayoutVars>
      </dgm:prSet>
      <dgm:spPr/>
    </dgm:pt>
    <dgm:pt modelId="{F36060DD-37A6-4155-A950-8E9F2E6B12FE}" type="pres">
      <dgm:prSet presAssocID="{E180C9BD-28E9-4EBC-BE51-3282589E9B27}" presName="dummyMaxCanvas" presStyleCnt="0">
        <dgm:presLayoutVars/>
      </dgm:prSet>
      <dgm:spPr/>
    </dgm:pt>
    <dgm:pt modelId="{DB348B29-54F8-4543-875A-0D38623DD9F5}" type="pres">
      <dgm:prSet presAssocID="{E180C9BD-28E9-4EBC-BE51-3282589E9B27}" presName="ThreeNodes_1" presStyleLbl="node1" presStyleIdx="0" presStyleCnt="3">
        <dgm:presLayoutVars>
          <dgm:bulletEnabled val="1"/>
        </dgm:presLayoutVars>
      </dgm:prSet>
      <dgm:spPr/>
    </dgm:pt>
    <dgm:pt modelId="{0401AB2B-E169-4B61-9888-111ED16BB46E}" type="pres">
      <dgm:prSet presAssocID="{E180C9BD-28E9-4EBC-BE51-3282589E9B27}" presName="ThreeNodes_2" presStyleLbl="node1" presStyleIdx="1" presStyleCnt="3" custLinFactNeighborX="-308" custLinFactNeighborY="3692">
        <dgm:presLayoutVars>
          <dgm:bulletEnabled val="1"/>
        </dgm:presLayoutVars>
      </dgm:prSet>
      <dgm:spPr/>
    </dgm:pt>
    <dgm:pt modelId="{91C0E95A-A8FF-48AD-A45F-0069A2D757BC}" type="pres">
      <dgm:prSet presAssocID="{E180C9BD-28E9-4EBC-BE51-3282589E9B27}" presName="ThreeNodes_3" presStyleLbl="node1" presStyleIdx="2" presStyleCnt="3">
        <dgm:presLayoutVars>
          <dgm:bulletEnabled val="1"/>
        </dgm:presLayoutVars>
      </dgm:prSet>
      <dgm:spPr/>
    </dgm:pt>
    <dgm:pt modelId="{067CD79E-FCC4-4FE5-81E8-CCDA81266B1D}" type="pres">
      <dgm:prSet presAssocID="{E180C9BD-28E9-4EBC-BE51-3282589E9B27}" presName="ThreeConn_1-2" presStyleLbl="fgAccFollowNode1" presStyleIdx="0" presStyleCnt="2">
        <dgm:presLayoutVars>
          <dgm:bulletEnabled val="1"/>
        </dgm:presLayoutVars>
      </dgm:prSet>
      <dgm:spPr/>
    </dgm:pt>
    <dgm:pt modelId="{5BCFACAF-8F9E-446C-916E-CFBA30E31274}" type="pres">
      <dgm:prSet presAssocID="{E180C9BD-28E9-4EBC-BE51-3282589E9B27}" presName="ThreeConn_2-3" presStyleLbl="fgAccFollowNode1" presStyleIdx="1" presStyleCnt="2">
        <dgm:presLayoutVars>
          <dgm:bulletEnabled val="1"/>
        </dgm:presLayoutVars>
      </dgm:prSet>
      <dgm:spPr/>
    </dgm:pt>
    <dgm:pt modelId="{A9E599B0-1953-445F-A346-9B30427BF434}" type="pres">
      <dgm:prSet presAssocID="{E180C9BD-28E9-4EBC-BE51-3282589E9B27}" presName="ThreeNodes_1_text" presStyleLbl="node1" presStyleIdx="2" presStyleCnt="3">
        <dgm:presLayoutVars>
          <dgm:bulletEnabled val="1"/>
        </dgm:presLayoutVars>
      </dgm:prSet>
      <dgm:spPr/>
    </dgm:pt>
    <dgm:pt modelId="{2328A01F-3FD0-4E46-86C3-8E9CDA0418E4}" type="pres">
      <dgm:prSet presAssocID="{E180C9BD-28E9-4EBC-BE51-3282589E9B27}" presName="ThreeNodes_2_text" presStyleLbl="node1" presStyleIdx="2" presStyleCnt="3">
        <dgm:presLayoutVars>
          <dgm:bulletEnabled val="1"/>
        </dgm:presLayoutVars>
      </dgm:prSet>
      <dgm:spPr/>
    </dgm:pt>
    <dgm:pt modelId="{813DD06A-0926-436A-9FEF-1BDC4E47653E}" type="pres">
      <dgm:prSet presAssocID="{E180C9BD-28E9-4EBC-BE51-3282589E9B27}" presName="ThreeNodes_3_text" presStyleLbl="node1" presStyleIdx="2" presStyleCnt="3">
        <dgm:presLayoutVars>
          <dgm:bulletEnabled val="1"/>
        </dgm:presLayoutVars>
      </dgm:prSet>
      <dgm:spPr/>
    </dgm:pt>
  </dgm:ptLst>
  <dgm:cxnLst>
    <dgm:cxn modelId="{6161DB0D-6786-4193-A7E9-41BD850970DD}" type="presOf" srcId="{4360D3DC-E0ED-4D6E-A64C-E662BCD9B704}" destId="{2328A01F-3FD0-4E46-86C3-8E9CDA0418E4}" srcOrd="1" destOrd="0" presId="urn:microsoft.com/office/officeart/2005/8/layout/vProcess5"/>
    <dgm:cxn modelId="{8A2B9426-DF13-4644-B15D-14A6BB1EE3FA}" srcId="{E180C9BD-28E9-4EBC-BE51-3282589E9B27}" destId="{4360D3DC-E0ED-4D6E-A64C-E662BCD9B704}" srcOrd="1" destOrd="0" parTransId="{9059A90E-C482-4C76-B0E5-A2535CAE3C8F}" sibTransId="{6DDE3BBD-0371-425F-8B3E-8A78B9FBDD7C}"/>
    <dgm:cxn modelId="{8960782B-4BCE-4100-97B2-B7249E4D0D5D}" type="presOf" srcId="{E180C9BD-28E9-4EBC-BE51-3282589E9B27}" destId="{C21B26C8-0265-46AC-A67A-79E7B3F92E2F}" srcOrd="0" destOrd="0" presId="urn:microsoft.com/office/officeart/2005/8/layout/vProcess5"/>
    <dgm:cxn modelId="{E9A5A23C-303C-436D-BFD2-FC98F5D0C31F}" type="presOf" srcId="{0948D02E-FAB4-4D54-97F9-C71A201A7B45}" destId="{A9E599B0-1953-445F-A346-9B30427BF434}" srcOrd="1" destOrd="0" presId="urn:microsoft.com/office/officeart/2005/8/layout/vProcess5"/>
    <dgm:cxn modelId="{4DFCAA41-4C0F-4C25-B9CC-CC2DA4E4843E}" type="presOf" srcId="{0948D02E-FAB4-4D54-97F9-C71A201A7B45}" destId="{DB348B29-54F8-4543-875A-0D38623DD9F5}" srcOrd="0" destOrd="0" presId="urn:microsoft.com/office/officeart/2005/8/layout/vProcess5"/>
    <dgm:cxn modelId="{4A8AFB69-097C-47A8-861E-69AFB6BDA40E}" srcId="{E180C9BD-28E9-4EBC-BE51-3282589E9B27}" destId="{2420DCB0-9985-4A00-B8AD-3A084C3BE62F}" srcOrd="2" destOrd="0" parTransId="{6F464154-56CE-4DCA-B54B-6832B0B92CDD}" sibTransId="{C84B1DB8-B888-4B7A-9675-A44C5692CAD9}"/>
    <dgm:cxn modelId="{B90EF170-8AF7-4D86-B888-E5247678FEE4}" type="presOf" srcId="{6DDE3BBD-0371-425F-8B3E-8A78B9FBDD7C}" destId="{5BCFACAF-8F9E-446C-916E-CFBA30E31274}" srcOrd="0" destOrd="0" presId="urn:microsoft.com/office/officeart/2005/8/layout/vProcess5"/>
    <dgm:cxn modelId="{AF232E72-98F0-4690-8CAD-7F892B2E97C7}" type="presOf" srcId="{F09F3D7B-08AC-48B0-864E-57B48CF38AD9}" destId="{067CD79E-FCC4-4FE5-81E8-CCDA81266B1D}" srcOrd="0" destOrd="0" presId="urn:microsoft.com/office/officeart/2005/8/layout/vProcess5"/>
    <dgm:cxn modelId="{047BEF7F-538F-4290-BE3D-D53D9EE234F5}" type="presOf" srcId="{2420DCB0-9985-4A00-B8AD-3A084C3BE62F}" destId="{91C0E95A-A8FF-48AD-A45F-0069A2D757BC}" srcOrd="0" destOrd="0" presId="urn:microsoft.com/office/officeart/2005/8/layout/vProcess5"/>
    <dgm:cxn modelId="{D94BBB92-94F1-4480-B290-910E5956FB2D}" type="presOf" srcId="{2420DCB0-9985-4A00-B8AD-3A084C3BE62F}" destId="{813DD06A-0926-436A-9FEF-1BDC4E47653E}" srcOrd="1" destOrd="0" presId="urn:microsoft.com/office/officeart/2005/8/layout/vProcess5"/>
    <dgm:cxn modelId="{1C616F94-B533-4AD5-830A-8941086F0BE4}" type="presOf" srcId="{4360D3DC-E0ED-4D6E-A64C-E662BCD9B704}" destId="{0401AB2B-E169-4B61-9888-111ED16BB46E}" srcOrd="0" destOrd="0" presId="urn:microsoft.com/office/officeart/2005/8/layout/vProcess5"/>
    <dgm:cxn modelId="{779F0BDC-7A06-4E46-9043-730CA67A6B10}" srcId="{E180C9BD-28E9-4EBC-BE51-3282589E9B27}" destId="{0948D02E-FAB4-4D54-97F9-C71A201A7B45}" srcOrd="0" destOrd="0" parTransId="{94878158-02DB-49C5-AA01-C97D5E209189}" sibTransId="{F09F3D7B-08AC-48B0-864E-57B48CF38AD9}"/>
    <dgm:cxn modelId="{F23244FE-CECE-4F1B-87A2-9229A65BD4C6}" type="presParOf" srcId="{C21B26C8-0265-46AC-A67A-79E7B3F92E2F}" destId="{F36060DD-37A6-4155-A950-8E9F2E6B12FE}" srcOrd="0" destOrd="0" presId="urn:microsoft.com/office/officeart/2005/8/layout/vProcess5"/>
    <dgm:cxn modelId="{00187335-0932-4860-ABC2-89F9F6BB9C2E}" type="presParOf" srcId="{C21B26C8-0265-46AC-A67A-79E7B3F92E2F}" destId="{DB348B29-54F8-4543-875A-0D38623DD9F5}" srcOrd="1" destOrd="0" presId="urn:microsoft.com/office/officeart/2005/8/layout/vProcess5"/>
    <dgm:cxn modelId="{968A7689-9EBA-4A92-BEFD-095AB154E3CC}" type="presParOf" srcId="{C21B26C8-0265-46AC-A67A-79E7B3F92E2F}" destId="{0401AB2B-E169-4B61-9888-111ED16BB46E}" srcOrd="2" destOrd="0" presId="urn:microsoft.com/office/officeart/2005/8/layout/vProcess5"/>
    <dgm:cxn modelId="{C58465D4-8518-469B-B637-4A0560DA83A9}" type="presParOf" srcId="{C21B26C8-0265-46AC-A67A-79E7B3F92E2F}" destId="{91C0E95A-A8FF-48AD-A45F-0069A2D757BC}" srcOrd="3" destOrd="0" presId="urn:microsoft.com/office/officeart/2005/8/layout/vProcess5"/>
    <dgm:cxn modelId="{EDE68857-7508-4450-AFD1-79CBE5E86F9B}" type="presParOf" srcId="{C21B26C8-0265-46AC-A67A-79E7B3F92E2F}" destId="{067CD79E-FCC4-4FE5-81E8-CCDA81266B1D}" srcOrd="4" destOrd="0" presId="urn:microsoft.com/office/officeart/2005/8/layout/vProcess5"/>
    <dgm:cxn modelId="{F501ECA6-AA6B-4955-915D-18F6F29E9602}" type="presParOf" srcId="{C21B26C8-0265-46AC-A67A-79E7B3F92E2F}" destId="{5BCFACAF-8F9E-446C-916E-CFBA30E31274}" srcOrd="5" destOrd="0" presId="urn:microsoft.com/office/officeart/2005/8/layout/vProcess5"/>
    <dgm:cxn modelId="{332815C5-AE79-4F8A-A3E2-8FEE79BCF86C}" type="presParOf" srcId="{C21B26C8-0265-46AC-A67A-79E7B3F92E2F}" destId="{A9E599B0-1953-445F-A346-9B30427BF434}" srcOrd="6" destOrd="0" presId="urn:microsoft.com/office/officeart/2005/8/layout/vProcess5"/>
    <dgm:cxn modelId="{0993C7D4-A387-48D9-AF2B-8649F14997D1}" type="presParOf" srcId="{C21B26C8-0265-46AC-A67A-79E7B3F92E2F}" destId="{2328A01F-3FD0-4E46-86C3-8E9CDA0418E4}" srcOrd="7" destOrd="0" presId="urn:microsoft.com/office/officeart/2005/8/layout/vProcess5"/>
    <dgm:cxn modelId="{F1840A99-94B4-4C57-A55E-B2FE9AC9DAE1}" type="presParOf" srcId="{C21B26C8-0265-46AC-A67A-79E7B3F92E2F}" destId="{813DD06A-0926-436A-9FEF-1BDC4E47653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D5B3F0-D689-411D-8B99-120DFA556FE9}"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20E65D43-2823-4C9F-A69A-B0750BE3009C}">
      <dgm:prSet custT="1"/>
      <dgm:spPr/>
      <dgm:t>
        <a:bodyPr/>
        <a:lstStyle/>
        <a:p>
          <a:pPr algn="l">
            <a:lnSpc>
              <a:spcPct val="90000"/>
            </a:lnSpc>
          </a:pPr>
          <a:r>
            <a:rPr lang="en-US" sz="2500" b="1" i="0">
              <a:solidFill>
                <a:srgbClr val="FFFFFF"/>
              </a:solidFill>
              <a:latin typeface="Calibri"/>
              <a:ea typeface="Calibri"/>
              <a:cs typeface="Calibri"/>
            </a:rPr>
            <a:t>   Hjemmeopgaver</a:t>
          </a:r>
          <a:endParaRPr lang="en-US" sz="2500" b="1">
            <a:solidFill>
              <a:srgbClr val="FFFFFF"/>
            </a:solidFill>
            <a:latin typeface="Calibri"/>
            <a:ea typeface="Calibri"/>
            <a:cs typeface="Calibri"/>
          </a:endParaRPr>
        </a:p>
      </dgm:t>
    </dgm:pt>
    <dgm:pt modelId="{0F1C7985-5FCB-42DD-9213-359DE16A495D}" type="parTrans" cxnId="{60C72C46-0A3D-49C3-B7AF-1BA1B6B35364}">
      <dgm:prSet/>
      <dgm:spPr/>
      <dgm:t>
        <a:bodyPr/>
        <a:lstStyle/>
        <a:p>
          <a:endParaRPr lang="en-US"/>
        </a:p>
      </dgm:t>
    </dgm:pt>
    <dgm:pt modelId="{917FF730-B882-47D1-A6C2-6A88D56D2B5A}" type="sibTrans" cxnId="{60C72C46-0A3D-49C3-B7AF-1BA1B6B35364}">
      <dgm:prSet/>
      <dgm:spPr/>
      <dgm:t>
        <a:bodyPr/>
        <a:lstStyle/>
        <a:p>
          <a:endParaRPr lang="en-US"/>
        </a:p>
      </dgm:t>
    </dgm:pt>
    <dgm:pt modelId="{4898BB2A-CA98-4FEE-9DB2-F79045CBE836}">
      <dgm:prSet/>
      <dgm:spPr/>
      <dgm:t>
        <a:bodyPr/>
        <a:lstStyle/>
        <a:p>
          <a:pPr algn="l" rtl="0">
            <a:lnSpc>
              <a:spcPct val="90000"/>
            </a:lnSpc>
          </a:pPr>
          <a:r>
            <a:rPr lang="en-US" sz="2000" b="0" i="0">
              <a:solidFill>
                <a:srgbClr val="FFFFFF"/>
              </a:solidFill>
              <a:latin typeface="Calibri"/>
              <a:ea typeface="Calibri"/>
              <a:cs typeface="Calibri"/>
            </a:rPr>
            <a:t>Har du været i en kirke? Tegn/fortæl/skriv!</a:t>
          </a:r>
        </a:p>
      </dgm:t>
    </dgm:pt>
    <dgm:pt modelId="{D14B2E21-AA3A-4F50-A7A9-35AE83E42A3C}" type="parTrans" cxnId="{D3180E89-3E1C-4875-9003-CC2528A8C3C2}">
      <dgm:prSet/>
      <dgm:spPr/>
      <dgm:t>
        <a:bodyPr/>
        <a:lstStyle/>
        <a:p>
          <a:endParaRPr lang="en-US"/>
        </a:p>
      </dgm:t>
    </dgm:pt>
    <dgm:pt modelId="{265D4833-3659-46F7-B39C-59946AF80BC7}" type="sibTrans" cxnId="{D3180E89-3E1C-4875-9003-CC2528A8C3C2}">
      <dgm:prSet/>
      <dgm:spPr/>
      <dgm:t>
        <a:bodyPr/>
        <a:lstStyle/>
        <a:p>
          <a:endParaRPr lang="en-US"/>
        </a:p>
      </dgm:t>
    </dgm:pt>
    <dgm:pt modelId="{A82A1F1C-9272-460D-991C-6C1ADC0DAFEC}">
      <dgm:prSet phldr="0"/>
      <dgm:spPr/>
      <dgm:t>
        <a:bodyPr/>
        <a:lstStyle/>
        <a:p>
          <a:pPr algn="l" rtl="0">
            <a:lnSpc>
              <a:spcPct val="90000"/>
            </a:lnSpc>
          </a:pPr>
          <a:r>
            <a:rPr lang="en-US" sz="2000" b="0" i="0">
              <a:solidFill>
                <a:srgbClr val="FFFFFF"/>
              </a:solidFill>
              <a:latin typeface="Calibri"/>
              <a:ea typeface="Calibri"/>
              <a:cs typeface="Calibri"/>
            </a:rPr>
            <a:t>På næste side får du at vide, hvordan du kan bygge en kirke i Minecraft</a:t>
          </a:r>
          <a:endParaRPr lang="en-US" sz="2000">
            <a:solidFill>
              <a:srgbClr val="FFFFFF"/>
            </a:solidFill>
            <a:latin typeface="Calibri"/>
            <a:ea typeface="Calibri"/>
            <a:cs typeface="Calibri"/>
          </a:endParaRPr>
        </a:p>
      </dgm:t>
    </dgm:pt>
    <dgm:pt modelId="{DD4B05AB-7588-4013-95D8-71A3557C8282}" type="parTrans" cxnId="{EACAEA93-FC78-4A4A-BC47-7BB7625D9062}">
      <dgm:prSet/>
      <dgm:spPr/>
    </dgm:pt>
    <dgm:pt modelId="{26E0DC8A-154F-4B03-881A-405D5B9DF102}" type="sibTrans" cxnId="{EACAEA93-FC78-4A4A-BC47-7BB7625D9062}">
      <dgm:prSet/>
      <dgm:spPr/>
    </dgm:pt>
    <dgm:pt modelId="{601DD9B1-4778-4930-90E7-905140A84FDA}">
      <dgm:prSet phldr="0"/>
      <dgm:spPr/>
      <dgm:t>
        <a:bodyPr/>
        <a:lstStyle/>
        <a:p>
          <a:pPr algn="l" rtl="0">
            <a:lnSpc>
              <a:spcPct val="90000"/>
            </a:lnSpc>
          </a:pPr>
          <a:r>
            <a:rPr lang="en-US" sz="2000" b="0" i="0">
              <a:solidFill>
                <a:srgbClr val="FFFFFF"/>
              </a:solidFill>
              <a:latin typeface="Calibri"/>
              <a:ea typeface="Calibri"/>
              <a:cs typeface="Calibri"/>
            </a:rPr>
            <a:t>Hvis ikke du har været i en kirke, så tal med din mor/far eller en anden i familien, om de har været i kirke? Hvor? Hvornår? Hvad skete der? </a:t>
          </a:r>
        </a:p>
      </dgm:t>
    </dgm:pt>
    <dgm:pt modelId="{83A85D76-A287-4804-A012-2BE79BE22F4D}" type="parTrans" cxnId="{693DA8F8-14A3-4D0E-AA92-CF12EF637112}">
      <dgm:prSet/>
      <dgm:spPr/>
    </dgm:pt>
    <dgm:pt modelId="{E3D99971-6172-4CAE-8FD1-A43AFDD51B63}" type="sibTrans" cxnId="{693DA8F8-14A3-4D0E-AA92-CF12EF637112}">
      <dgm:prSet/>
      <dgm:spPr/>
    </dgm:pt>
    <dgm:pt modelId="{7BA21C7E-4E72-4BC4-BBAB-D2C2B8231BEE}" type="pres">
      <dgm:prSet presAssocID="{88D5B3F0-D689-411D-8B99-120DFA556FE9}" presName="linear" presStyleCnt="0">
        <dgm:presLayoutVars>
          <dgm:animLvl val="lvl"/>
          <dgm:resizeHandles val="exact"/>
        </dgm:presLayoutVars>
      </dgm:prSet>
      <dgm:spPr/>
    </dgm:pt>
    <dgm:pt modelId="{AEE82890-C74D-4E4D-B0E8-652A946C3A52}" type="pres">
      <dgm:prSet presAssocID="{20E65D43-2823-4C9F-A69A-B0750BE3009C}" presName="parentText" presStyleLbl="node1" presStyleIdx="0" presStyleCnt="4">
        <dgm:presLayoutVars>
          <dgm:chMax val="0"/>
          <dgm:bulletEnabled val="1"/>
        </dgm:presLayoutVars>
      </dgm:prSet>
      <dgm:spPr/>
    </dgm:pt>
    <dgm:pt modelId="{521B8121-0922-4BE0-8909-00A404332EA4}" type="pres">
      <dgm:prSet presAssocID="{917FF730-B882-47D1-A6C2-6A88D56D2B5A}" presName="spacer" presStyleCnt="0"/>
      <dgm:spPr/>
    </dgm:pt>
    <dgm:pt modelId="{E590D087-4DEC-485C-90A4-8CB1CC2D9C22}" type="pres">
      <dgm:prSet presAssocID="{4898BB2A-CA98-4FEE-9DB2-F79045CBE836}" presName="parentText" presStyleLbl="node1" presStyleIdx="1" presStyleCnt="4">
        <dgm:presLayoutVars>
          <dgm:chMax val="0"/>
          <dgm:bulletEnabled val="1"/>
        </dgm:presLayoutVars>
      </dgm:prSet>
      <dgm:spPr/>
    </dgm:pt>
    <dgm:pt modelId="{3923EA16-48B5-4ACE-8DE8-480A5845980E}" type="pres">
      <dgm:prSet presAssocID="{265D4833-3659-46F7-B39C-59946AF80BC7}" presName="spacer" presStyleCnt="0"/>
      <dgm:spPr/>
    </dgm:pt>
    <dgm:pt modelId="{D0FB0634-52AC-452A-BCCD-9166F8AE5D7F}" type="pres">
      <dgm:prSet presAssocID="{601DD9B1-4778-4930-90E7-905140A84FDA}" presName="parentText" presStyleLbl="node1" presStyleIdx="2" presStyleCnt="4">
        <dgm:presLayoutVars>
          <dgm:chMax val="0"/>
          <dgm:bulletEnabled val="1"/>
        </dgm:presLayoutVars>
      </dgm:prSet>
      <dgm:spPr/>
    </dgm:pt>
    <dgm:pt modelId="{3975F926-B90C-4E2E-B2E7-A76CD866E38C}" type="pres">
      <dgm:prSet presAssocID="{E3D99971-6172-4CAE-8FD1-A43AFDD51B63}" presName="spacer" presStyleCnt="0"/>
      <dgm:spPr/>
    </dgm:pt>
    <dgm:pt modelId="{1F925FAC-581B-4B6C-A159-50DB8E225982}" type="pres">
      <dgm:prSet presAssocID="{A82A1F1C-9272-460D-991C-6C1ADC0DAFEC}" presName="parentText" presStyleLbl="node1" presStyleIdx="3" presStyleCnt="4">
        <dgm:presLayoutVars>
          <dgm:chMax val="0"/>
          <dgm:bulletEnabled val="1"/>
        </dgm:presLayoutVars>
      </dgm:prSet>
      <dgm:spPr/>
    </dgm:pt>
  </dgm:ptLst>
  <dgm:cxnLst>
    <dgm:cxn modelId="{D6B8580D-5553-4AC9-8D27-C6483D00FFBC}" type="presOf" srcId="{88D5B3F0-D689-411D-8B99-120DFA556FE9}" destId="{7BA21C7E-4E72-4BC4-BBAB-D2C2B8231BEE}" srcOrd="0" destOrd="0" presId="urn:microsoft.com/office/officeart/2005/8/layout/vList2"/>
    <dgm:cxn modelId="{7C57E231-18FD-457E-959F-E80D1B082546}" type="presOf" srcId="{4898BB2A-CA98-4FEE-9DB2-F79045CBE836}" destId="{E590D087-4DEC-485C-90A4-8CB1CC2D9C22}" srcOrd="0" destOrd="0" presId="urn:microsoft.com/office/officeart/2005/8/layout/vList2"/>
    <dgm:cxn modelId="{1F52DA36-97B4-4660-AE2E-A6023A72D642}" type="presOf" srcId="{20E65D43-2823-4C9F-A69A-B0750BE3009C}" destId="{AEE82890-C74D-4E4D-B0E8-652A946C3A52}" srcOrd="0" destOrd="0" presId="urn:microsoft.com/office/officeart/2005/8/layout/vList2"/>
    <dgm:cxn modelId="{51D1B545-3E5D-43F8-B18B-1B9806E6524B}" type="presOf" srcId="{A82A1F1C-9272-460D-991C-6C1ADC0DAFEC}" destId="{1F925FAC-581B-4B6C-A159-50DB8E225982}" srcOrd="0" destOrd="0" presId="urn:microsoft.com/office/officeart/2005/8/layout/vList2"/>
    <dgm:cxn modelId="{60C72C46-0A3D-49C3-B7AF-1BA1B6B35364}" srcId="{88D5B3F0-D689-411D-8B99-120DFA556FE9}" destId="{20E65D43-2823-4C9F-A69A-B0750BE3009C}" srcOrd="0" destOrd="0" parTransId="{0F1C7985-5FCB-42DD-9213-359DE16A495D}" sibTransId="{917FF730-B882-47D1-A6C2-6A88D56D2B5A}"/>
    <dgm:cxn modelId="{D3180E89-3E1C-4875-9003-CC2528A8C3C2}" srcId="{88D5B3F0-D689-411D-8B99-120DFA556FE9}" destId="{4898BB2A-CA98-4FEE-9DB2-F79045CBE836}" srcOrd="1" destOrd="0" parTransId="{D14B2E21-AA3A-4F50-A7A9-35AE83E42A3C}" sibTransId="{265D4833-3659-46F7-B39C-59946AF80BC7}"/>
    <dgm:cxn modelId="{EACAEA93-FC78-4A4A-BC47-7BB7625D9062}" srcId="{88D5B3F0-D689-411D-8B99-120DFA556FE9}" destId="{A82A1F1C-9272-460D-991C-6C1ADC0DAFEC}" srcOrd="3" destOrd="0" parTransId="{DD4B05AB-7588-4013-95D8-71A3557C8282}" sibTransId="{26E0DC8A-154F-4B03-881A-405D5B9DF102}"/>
    <dgm:cxn modelId="{5350A6EF-92CA-461A-9E0D-61F2D4026E7E}" type="presOf" srcId="{601DD9B1-4778-4930-90E7-905140A84FDA}" destId="{D0FB0634-52AC-452A-BCCD-9166F8AE5D7F}" srcOrd="0" destOrd="0" presId="urn:microsoft.com/office/officeart/2005/8/layout/vList2"/>
    <dgm:cxn modelId="{693DA8F8-14A3-4D0E-AA92-CF12EF637112}" srcId="{88D5B3F0-D689-411D-8B99-120DFA556FE9}" destId="{601DD9B1-4778-4930-90E7-905140A84FDA}" srcOrd="2" destOrd="0" parTransId="{83A85D76-A287-4804-A012-2BE79BE22F4D}" sibTransId="{E3D99971-6172-4CAE-8FD1-A43AFDD51B63}"/>
    <dgm:cxn modelId="{BFF40646-30AA-4ADC-ACE8-D2CC54C34D4E}" type="presParOf" srcId="{7BA21C7E-4E72-4BC4-BBAB-D2C2B8231BEE}" destId="{AEE82890-C74D-4E4D-B0E8-652A946C3A52}" srcOrd="0" destOrd="0" presId="urn:microsoft.com/office/officeart/2005/8/layout/vList2"/>
    <dgm:cxn modelId="{9F4EEE1B-C744-4EDE-B034-6F806890374A}" type="presParOf" srcId="{7BA21C7E-4E72-4BC4-BBAB-D2C2B8231BEE}" destId="{521B8121-0922-4BE0-8909-00A404332EA4}" srcOrd="1" destOrd="0" presId="urn:microsoft.com/office/officeart/2005/8/layout/vList2"/>
    <dgm:cxn modelId="{7AAEC8C1-7023-4379-936A-508A51DF06C2}" type="presParOf" srcId="{7BA21C7E-4E72-4BC4-BBAB-D2C2B8231BEE}" destId="{E590D087-4DEC-485C-90A4-8CB1CC2D9C22}" srcOrd="2" destOrd="0" presId="urn:microsoft.com/office/officeart/2005/8/layout/vList2"/>
    <dgm:cxn modelId="{CC01274F-0A2F-42CA-A22D-392B786F5143}" type="presParOf" srcId="{7BA21C7E-4E72-4BC4-BBAB-D2C2B8231BEE}" destId="{3923EA16-48B5-4ACE-8DE8-480A5845980E}" srcOrd="3" destOrd="0" presId="urn:microsoft.com/office/officeart/2005/8/layout/vList2"/>
    <dgm:cxn modelId="{8E8D128C-67F8-4C92-B4CA-67B8972EE8F1}" type="presParOf" srcId="{7BA21C7E-4E72-4BC4-BBAB-D2C2B8231BEE}" destId="{D0FB0634-52AC-452A-BCCD-9166F8AE5D7F}" srcOrd="4" destOrd="0" presId="urn:microsoft.com/office/officeart/2005/8/layout/vList2"/>
    <dgm:cxn modelId="{E2D88FE1-5596-45E6-BA5B-9D6BA1D82B9E}" type="presParOf" srcId="{7BA21C7E-4E72-4BC4-BBAB-D2C2B8231BEE}" destId="{3975F926-B90C-4E2E-B2E7-A76CD866E38C}" srcOrd="5" destOrd="0" presId="urn:microsoft.com/office/officeart/2005/8/layout/vList2"/>
    <dgm:cxn modelId="{BEB186A7-944B-4FB2-BD0C-5CD300B33813}" type="presParOf" srcId="{7BA21C7E-4E72-4BC4-BBAB-D2C2B8231BEE}" destId="{1F925FAC-581B-4B6C-A159-50DB8E225982}"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FA5F-3D5E-4091-B8A4-153FB9C4FE0E}">
      <dsp:nvSpPr>
        <dsp:cNvPr id="0" name=""/>
        <dsp:cNvSpPr/>
      </dsp:nvSpPr>
      <dsp:spPr>
        <a:xfrm>
          <a:off x="0" y="3042175"/>
          <a:ext cx="3375799" cy="1995996"/>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a:ea typeface="Calibri"/>
              <a:cs typeface="Calibri"/>
            </a:rPr>
            <a:t>Ved du, hvad man kalder sådan en kirke?</a:t>
          </a:r>
        </a:p>
      </dsp:txBody>
      <dsp:txXfrm>
        <a:off x="0" y="3042175"/>
        <a:ext cx="3375799" cy="1995996"/>
      </dsp:txXfrm>
    </dsp:sp>
    <dsp:sp modelId="{0D52E72D-4F7B-4855-8AE9-7FB5C399F569}">
      <dsp:nvSpPr>
        <dsp:cNvPr id="0" name=""/>
        <dsp:cNvSpPr/>
      </dsp:nvSpPr>
      <dsp:spPr>
        <a:xfrm rot="10800000">
          <a:off x="0" y="2272"/>
          <a:ext cx="3375799" cy="3069842"/>
        </a:xfrm>
        <a:prstGeom prst="upArrowCallou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Calibri"/>
              <a:ea typeface="Calibri"/>
              <a:cs typeface="Calibri"/>
            </a:rPr>
            <a:t>Kirker ser meget forskellige ud. På fotoet kan du se, hvordan en af de ældste kirker så ud.</a:t>
          </a:r>
        </a:p>
      </dsp:txBody>
      <dsp:txXfrm rot="10800000">
        <a:off x="0" y="2272"/>
        <a:ext cx="3375799" cy="1994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EF54E-40BC-4535-AB7B-CA8FB222B1BC}">
      <dsp:nvSpPr>
        <dsp:cNvPr id="0" name=""/>
        <dsp:cNvSpPr/>
      </dsp:nvSpPr>
      <dsp:spPr>
        <a:xfrm>
          <a:off x="0" y="1789"/>
          <a:ext cx="5905448" cy="16394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dirty="0">
              <a:latin typeface="Calibri" panose="020F0502020204030204" pitchFamily="34" charset="0"/>
              <a:ea typeface="Calibri" panose="020F0502020204030204" pitchFamily="34" charset="0"/>
              <a:cs typeface="Calibri" panose="020F0502020204030204" pitchFamily="34" charset="0"/>
            </a:rPr>
            <a:t>Lad </a:t>
          </a:r>
          <a:r>
            <a:rPr lang="en-US" sz="4500" b="1" kern="1200" dirty="0" err="1">
              <a:latin typeface="Calibri" panose="020F0502020204030204" pitchFamily="34" charset="0"/>
              <a:ea typeface="Calibri" panose="020F0502020204030204" pitchFamily="34" charset="0"/>
              <a:cs typeface="Calibri" panose="020F0502020204030204" pitchFamily="34" charset="0"/>
            </a:rPr>
            <a:t>os</a:t>
          </a:r>
          <a:r>
            <a:rPr lang="en-US" sz="4500" b="1" kern="1200" dirty="0">
              <a:latin typeface="Calibri" panose="020F0502020204030204" pitchFamily="34" charset="0"/>
              <a:ea typeface="Calibri" panose="020F0502020204030204" pitchFamily="34" charset="0"/>
              <a:cs typeface="Calibri" panose="020F0502020204030204" pitchFamily="34" charset="0"/>
            </a:rPr>
            <a:t> </a:t>
          </a:r>
          <a:r>
            <a:rPr lang="en-US" sz="4500" b="1" kern="1200" dirty="0" err="1">
              <a:latin typeface="Calibri" panose="020F0502020204030204" pitchFamily="34" charset="0"/>
              <a:ea typeface="Calibri" panose="020F0502020204030204" pitchFamily="34" charset="0"/>
              <a:cs typeface="Calibri" panose="020F0502020204030204" pitchFamily="34" charset="0"/>
            </a:rPr>
            <a:t>prøve</a:t>
          </a:r>
          <a:r>
            <a:rPr lang="en-US" sz="4500" b="1" kern="1200" dirty="0">
              <a:latin typeface="Calibri" panose="020F0502020204030204" pitchFamily="34" charset="0"/>
              <a:ea typeface="Calibri" panose="020F0502020204030204" pitchFamily="34" charset="0"/>
              <a:cs typeface="Calibri" panose="020F0502020204030204" pitchFamily="34" charset="0"/>
            </a:rPr>
            <a:t> et </a:t>
          </a:r>
          <a:r>
            <a:rPr lang="en-US" sz="4500" b="1" kern="1200" dirty="0" err="1">
              <a:latin typeface="Calibri" panose="020F0502020204030204" pitchFamily="34" charset="0"/>
              <a:ea typeface="Calibri" panose="020F0502020204030204" pitchFamily="34" charset="0"/>
              <a:cs typeface="Calibri" panose="020F0502020204030204" pitchFamily="34" charset="0"/>
            </a:rPr>
            <a:t>huskespil</a:t>
          </a:r>
          <a:endParaRPr lang="en-US" sz="4500" b="1" kern="1200" dirty="0">
            <a:latin typeface="Calibri" panose="020F0502020204030204" pitchFamily="34" charset="0"/>
            <a:ea typeface="Calibri" panose="020F0502020204030204" pitchFamily="34" charset="0"/>
            <a:cs typeface="Calibri" panose="020F0502020204030204" pitchFamily="34" charset="0"/>
          </a:endParaRPr>
        </a:p>
      </dsp:txBody>
      <dsp:txXfrm>
        <a:off x="80032" y="81821"/>
        <a:ext cx="5745384" cy="1479398"/>
      </dsp:txXfrm>
    </dsp:sp>
    <dsp:sp modelId="{D2B9B2D3-6603-4ECB-B6FA-234EB17E6987}">
      <dsp:nvSpPr>
        <dsp:cNvPr id="0" name=""/>
        <dsp:cNvSpPr/>
      </dsp:nvSpPr>
      <dsp:spPr>
        <a:xfrm>
          <a:off x="0" y="1654527"/>
          <a:ext cx="5905448" cy="16394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latin typeface="Calibri" panose="020F0502020204030204" pitchFamily="34" charset="0"/>
              <a:ea typeface="Calibri" panose="020F0502020204030204" pitchFamily="34" charset="0"/>
              <a:cs typeface="Calibri" panose="020F0502020204030204" pitchFamily="34" charset="0"/>
            </a:rPr>
            <a:t>Brug QR-</a:t>
          </a:r>
          <a:r>
            <a:rPr lang="en-US" sz="2500" kern="1200" err="1">
              <a:latin typeface="Calibri" panose="020F0502020204030204" pitchFamily="34" charset="0"/>
              <a:ea typeface="Calibri" panose="020F0502020204030204" pitchFamily="34" charset="0"/>
              <a:cs typeface="Calibri" panose="020F0502020204030204" pitchFamily="34" charset="0"/>
            </a:rPr>
            <a:t>koden</a:t>
          </a:r>
          <a:r>
            <a:rPr lang="en-US" sz="2500" kern="1200">
              <a:latin typeface="Calibri" panose="020F0502020204030204" pitchFamily="34" charset="0"/>
              <a:ea typeface="Calibri" panose="020F0502020204030204" pitchFamily="34" charset="0"/>
              <a:cs typeface="Calibri" panose="020F0502020204030204" pitchFamily="34" charset="0"/>
            </a:rPr>
            <a:t> for at </a:t>
          </a:r>
          <a:r>
            <a:rPr lang="en-US" sz="2500" kern="1200" err="1">
              <a:latin typeface="Calibri" panose="020F0502020204030204" pitchFamily="34" charset="0"/>
              <a:ea typeface="Calibri" panose="020F0502020204030204" pitchFamily="34" charset="0"/>
              <a:cs typeface="Calibri" panose="020F0502020204030204" pitchFamily="34" charset="0"/>
            </a:rPr>
            <a:t>komme</a:t>
          </a:r>
          <a:r>
            <a:rPr lang="en-US" sz="2500" kern="1200">
              <a:latin typeface="Calibri" panose="020F0502020204030204" pitchFamily="34" charset="0"/>
              <a:ea typeface="Calibri" panose="020F0502020204030204" pitchFamily="34" charset="0"/>
              <a:cs typeface="Calibri" panose="020F0502020204030204" pitchFamily="34" charset="0"/>
            </a:rPr>
            <a:t> </a:t>
          </a:r>
          <a:r>
            <a:rPr lang="en-US" sz="2500" kern="1200" err="1">
              <a:latin typeface="Calibri" panose="020F0502020204030204" pitchFamily="34" charset="0"/>
              <a:ea typeface="Calibri" panose="020F0502020204030204" pitchFamily="34" charset="0"/>
              <a:cs typeface="Calibri" panose="020F0502020204030204" pitchFamily="34" charset="0"/>
            </a:rPr>
            <a:t>ind</a:t>
          </a:r>
          <a:r>
            <a:rPr lang="en-US" sz="2500" kern="1200">
              <a:latin typeface="Calibri" panose="020F0502020204030204" pitchFamily="34" charset="0"/>
              <a:ea typeface="Calibri" panose="020F0502020204030204" pitchFamily="34" charset="0"/>
              <a:cs typeface="Calibri" panose="020F0502020204030204" pitchFamily="34" charset="0"/>
            </a:rPr>
            <a:t> </a:t>
          </a:r>
          <a:r>
            <a:rPr lang="en-US" sz="2500" kern="1200" err="1">
              <a:latin typeface="Calibri" panose="020F0502020204030204" pitchFamily="34" charset="0"/>
              <a:ea typeface="Calibri" panose="020F0502020204030204" pitchFamily="34" charset="0"/>
              <a:cs typeface="Calibri" panose="020F0502020204030204" pitchFamily="34" charset="0"/>
            </a:rPr>
            <a:t>til</a:t>
          </a:r>
          <a:r>
            <a:rPr lang="en-US" sz="2500" kern="1200">
              <a:latin typeface="Calibri" panose="020F0502020204030204" pitchFamily="34" charset="0"/>
              <a:ea typeface="Calibri" panose="020F0502020204030204" pitchFamily="34" charset="0"/>
              <a:cs typeface="Calibri" panose="020F0502020204030204" pitchFamily="34" charset="0"/>
            </a:rPr>
            <a:t> </a:t>
          </a:r>
          <a:r>
            <a:rPr lang="en-US" sz="2500" kern="1200" err="1">
              <a:latin typeface="Calibri" panose="020F0502020204030204" pitchFamily="34" charset="0"/>
              <a:ea typeface="Calibri" panose="020F0502020204030204" pitchFamily="34" charset="0"/>
              <a:cs typeface="Calibri" panose="020F0502020204030204" pitchFamily="34" charset="0"/>
            </a:rPr>
            <a:t>spillet</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80032" y="1734559"/>
        <a:ext cx="5745384" cy="1479398"/>
      </dsp:txXfrm>
    </dsp:sp>
    <dsp:sp modelId="{DD9E114E-B21A-4FBD-B576-0518C69A03B8}">
      <dsp:nvSpPr>
        <dsp:cNvPr id="0" name=""/>
        <dsp:cNvSpPr/>
      </dsp:nvSpPr>
      <dsp:spPr>
        <a:xfrm>
          <a:off x="0" y="3307264"/>
          <a:ext cx="5905448" cy="16394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Calibri" panose="020F0502020204030204" pitchFamily="34" charset="0"/>
              <a:ea typeface="Calibri" panose="020F0502020204030204" pitchFamily="34" charset="0"/>
              <a:cs typeface="Calibri" panose="020F0502020204030204" pitchFamily="34" charset="0"/>
            </a:rPr>
            <a:t>Vend et </a:t>
          </a:r>
          <a:r>
            <a:rPr lang="en-US" sz="2500" kern="1200" dirty="0" err="1">
              <a:latin typeface="Calibri" panose="020F0502020204030204" pitchFamily="34" charset="0"/>
              <a:ea typeface="Calibri" panose="020F0502020204030204" pitchFamily="34" charset="0"/>
              <a:cs typeface="Calibri" panose="020F0502020204030204" pitchFamily="34" charset="0"/>
            </a:rPr>
            <a:t>kort</a:t>
          </a:r>
          <a:r>
            <a:rPr lang="en-US" sz="2500" kern="1200" dirty="0">
              <a:latin typeface="Calibri" panose="020F0502020204030204" pitchFamily="34" charset="0"/>
              <a:ea typeface="Calibri" panose="020F0502020204030204" pitchFamily="34" charset="0"/>
              <a:cs typeface="Calibri" panose="020F0502020204030204" pitchFamily="34" charset="0"/>
            </a:rPr>
            <a:t> og se, om du </a:t>
          </a:r>
          <a:r>
            <a:rPr lang="en-US" sz="2500" kern="1200" dirty="0" err="1">
              <a:latin typeface="Calibri" panose="020F0502020204030204" pitchFamily="34" charset="0"/>
              <a:ea typeface="Calibri" panose="020F0502020204030204" pitchFamily="34" charset="0"/>
              <a:cs typeface="Calibri" panose="020F0502020204030204" pitchFamily="34" charset="0"/>
            </a:rPr>
            <a:t>kan</a:t>
          </a:r>
          <a:r>
            <a:rPr lang="en-US" sz="2500" kern="1200" dirty="0">
              <a:latin typeface="Calibri" panose="020F0502020204030204" pitchFamily="34" charset="0"/>
              <a:ea typeface="Calibri" panose="020F0502020204030204" pitchFamily="34" charset="0"/>
              <a:cs typeface="Calibri" panose="020F0502020204030204" pitchFamily="34" charset="0"/>
            </a:rPr>
            <a:t> </a:t>
          </a:r>
          <a:r>
            <a:rPr lang="en-US" sz="2500" kern="1200" dirty="0" err="1">
              <a:latin typeface="Calibri" panose="020F0502020204030204" pitchFamily="34" charset="0"/>
              <a:ea typeface="Calibri" panose="020F0502020204030204" pitchFamily="34" charset="0"/>
              <a:cs typeface="Calibri" panose="020F0502020204030204" pitchFamily="34" charset="0"/>
            </a:rPr>
            <a:t>finde</a:t>
          </a:r>
          <a:r>
            <a:rPr lang="en-US" sz="2500" kern="1200" dirty="0">
              <a:latin typeface="Calibri" panose="020F0502020204030204" pitchFamily="34" charset="0"/>
              <a:ea typeface="Calibri" panose="020F0502020204030204" pitchFamily="34" charset="0"/>
              <a:cs typeface="Calibri" panose="020F0502020204030204" pitchFamily="34" charset="0"/>
            </a:rPr>
            <a:t> dets </a:t>
          </a:r>
          <a:r>
            <a:rPr lang="en-US" sz="2500" kern="1200" dirty="0" err="1">
              <a:latin typeface="Calibri" panose="020F0502020204030204" pitchFamily="34" charset="0"/>
              <a:ea typeface="Calibri" panose="020F0502020204030204" pitchFamily="34" charset="0"/>
              <a:cs typeface="Calibri" panose="020F0502020204030204" pitchFamily="34" charset="0"/>
            </a:rPr>
            <a:t>makker</a:t>
          </a:r>
          <a:endParaRPr lang="en-US" sz="2500" kern="1200" dirty="0">
            <a:latin typeface="Calibri" panose="020F0502020204030204" pitchFamily="34" charset="0"/>
            <a:ea typeface="Calibri" panose="020F0502020204030204" pitchFamily="34" charset="0"/>
            <a:cs typeface="Calibri" panose="020F0502020204030204" pitchFamily="34" charset="0"/>
          </a:endParaRPr>
        </a:p>
      </dsp:txBody>
      <dsp:txXfrm>
        <a:off x="80032" y="3387296"/>
        <a:ext cx="5745384" cy="1479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48B29-54F8-4543-875A-0D38623DD9F5}">
      <dsp:nvSpPr>
        <dsp:cNvPr id="0" name=""/>
        <dsp:cNvSpPr/>
      </dsp:nvSpPr>
      <dsp:spPr>
        <a:xfrm>
          <a:off x="0" y="0"/>
          <a:ext cx="4497913" cy="1474553"/>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da-DK" sz="2500" b="0" i="0" kern="1200">
              <a:latin typeface="Calibri"/>
              <a:ea typeface="Calibri"/>
              <a:cs typeface="Calibri"/>
            </a:rPr>
            <a:t>Hvem er det, Jesus siger, han vil bygge sin kirke på?</a:t>
          </a:r>
          <a:endParaRPr lang="en-US" sz="2500" kern="1200">
            <a:latin typeface="Calibri"/>
            <a:ea typeface="Calibri"/>
            <a:cs typeface="Calibri"/>
          </a:endParaRPr>
        </a:p>
      </dsp:txBody>
      <dsp:txXfrm>
        <a:off x="43188" y="43188"/>
        <a:ext cx="2906755" cy="1388177"/>
      </dsp:txXfrm>
    </dsp:sp>
    <dsp:sp modelId="{0401AB2B-E169-4B61-9888-111ED16BB46E}">
      <dsp:nvSpPr>
        <dsp:cNvPr id="0" name=""/>
        <dsp:cNvSpPr/>
      </dsp:nvSpPr>
      <dsp:spPr>
        <a:xfrm>
          <a:off x="383021" y="1774753"/>
          <a:ext cx="4497913" cy="1474553"/>
        </a:xfrm>
        <a:prstGeom prst="roundRect">
          <a:avLst>
            <a:gd name="adj" fmla="val 10000"/>
          </a:avLst>
        </a:prstGeom>
        <a:gradFill rotWithShape="0">
          <a:gsLst>
            <a:gs pos="0">
              <a:schemeClr val="accent2">
                <a:hueOff val="13361"/>
                <a:satOff val="-37863"/>
                <a:lumOff val="2353"/>
                <a:alphaOff val="0"/>
                <a:tint val="98000"/>
                <a:lumMod val="114000"/>
              </a:schemeClr>
            </a:gs>
            <a:gs pos="100000">
              <a:schemeClr val="accent2">
                <a:hueOff val="13361"/>
                <a:satOff val="-37863"/>
                <a:lumOff val="2353"/>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b="0" i="0" kern="1200">
              <a:latin typeface="Calibri"/>
              <a:ea typeface="Calibri"/>
              <a:cs typeface="Calibri"/>
            </a:rPr>
            <a:t>Hvorfor vælger han ham?</a:t>
          </a:r>
          <a:endParaRPr lang="en-US" sz="2500" kern="1200">
            <a:latin typeface="Calibri"/>
            <a:ea typeface="Calibri"/>
            <a:cs typeface="Calibri"/>
          </a:endParaRPr>
        </a:p>
      </dsp:txBody>
      <dsp:txXfrm>
        <a:off x="426209" y="1817941"/>
        <a:ext cx="3056202" cy="1388177"/>
      </dsp:txXfrm>
    </dsp:sp>
    <dsp:sp modelId="{91C0E95A-A8FF-48AD-A45F-0069A2D757BC}">
      <dsp:nvSpPr>
        <dsp:cNvPr id="0" name=""/>
        <dsp:cNvSpPr/>
      </dsp:nvSpPr>
      <dsp:spPr>
        <a:xfrm>
          <a:off x="793749" y="3440625"/>
          <a:ext cx="4497913" cy="1474553"/>
        </a:xfrm>
        <a:prstGeom prst="roundRect">
          <a:avLst>
            <a:gd name="adj" fmla="val 10000"/>
          </a:avLst>
        </a:prstGeom>
        <a:gradFill rotWithShape="0">
          <a:gsLst>
            <a:gs pos="0">
              <a:schemeClr val="accent2">
                <a:hueOff val="26723"/>
                <a:satOff val="-75726"/>
                <a:lumOff val="4706"/>
                <a:alphaOff val="0"/>
                <a:tint val="98000"/>
                <a:lumMod val="114000"/>
              </a:schemeClr>
            </a:gs>
            <a:gs pos="100000">
              <a:schemeClr val="accent2">
                <a:hueOff val="26723"/>
                <a:satOff val="-75726"/>
                <a:lumOff val="4706"/>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da-DK" sz="2500" b="0" i="0" kern="1200">
              <a:latin typeface="Calibri"/>
              <a:ea typeface="Calibri"/>
              <a:cs typeface="Calibri"/>
            </a:rPr>
            <a:t>Hvad er det Peter siger, som de andre ikke siger?</a:t>
          </a:r>
          <a:endParaRPr lang="en-US" sz="2500" kern="1200">
            <a:latin typeface="Calibri"/>
            <a:ea typeface="Calibri"/>
            <a:cs typeface="Calibri"/>
          </a:endParaRPr>
        </a:p>
      </dsp:txBody>
      <dsp:txXfrm>
        <a:off x="836937" y="3483813"/>
        <a:ext cx="3056202" cy="1388177"/>
      </dsp:txXfrm>
    </dsp:sp>
    <dsp:sp modelId="{067CD79E-FCC4-4FE5-81E8-CCDA81266B1D}">
      <dsp:nvSpPr>
        <dsp:cNvPr id="0" name=""/>
        <dsp:cNvSpPr/>
      </dsp:nvSpPr>
      <dsp:spPr>
        <a:xfrm>
          <a:off x="3539453" y="1118203"/>
          <a:ext cx="958459" cy="958459"/>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55106" y="1118203"/>
        <a:ext cx="527153" cy="721240"/>
      </dsp:txXfrm>
    </dsp:sp>
    <dsp:sp modelId="{5BCFACAF-8F9E-446C-916E-CFBA30E31274}">
      <dsp:nvSpPr>
        <dsp:cNvPr id="0" name=""/>
        <dsp:cNvSpPr/>
      </dsp:nvSpPr>
      <dsp:spPr>
        <a:xfrm>
          <a:off x="3936328" y="2828685"/>
          <a:ext cx="958459" cy="958459"/>
        </a:xfrm>
        <a:prstGeom prst="downArrow">
          <a:avLst>
            <a:gd name="adj1" fmla="val 55000"/>
            <a:gd name="adj2" fmla="val 45000"/>
          </a:avLst>
        </a:prstGeom>
        <a:solidFill>
          <a:schemeClr val="accent2">
            <a:tint val="40000"/>
            <a:alpha val="90000"/>
            <a:hueOff val="636302"/>
            <a:satOff val="-77466"/>
            <a:lumOff val="-2861"/>
            <a:alphaOff val="0"/>
          </a:schemeClr>
        </a:solidFill>
        <a:ln w="9525" cap="rnd" cmpd="sng" algn="ctr">
          <a:solidFill>
            <a:schemeClr val="accent2">
              <a:tint val="40000"/>
              <a:alpha val="90000"/>
              <a:hueOff val="636302"/>
              <a:satOff val="-77466"/>
              <a:lumOff val="-286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151981" y="2828685"/>
        <a:ext cx="527153" cy="721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82890-C74D-4E4D-B0E8-652A946C3A52}">
      <dsp:nvSpPr>
        <dsp:cNvPr id="0" name=""/>
        <dsp:cNvSpPr/>
      </dsp:nvSpPr>
      <dsp:spPr>
        <a:xfrm>
          <a:off x="0" y="65182"/>
          <a:ext cx="6570151" cy="1102725"/>
        </a:xfrm>
        <a:prstGeom prst="roundRect">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a:solidFill>
                <a:srgbClr val="FFFFFF"/>
              </a:solidFill>
              <a:latin typeface="Calibri"/>
              <a:ea typeface="Calibri"/>
              <a:cs typeface="Calibri"/>
            </a:rPr>
            <a:t>   Hjemmeopgaver</a:t>
          </a:r>
          <a:endParaRPr lang="en-US" sz="2500" b="1" kern="1200">
            <a:solidFill>
              <a:srgbClr val="FFFFFF"/>
            </a:solidFill>
            <a:latin typeface="Calibri"/>
            <a:ea typeface="Calibri"/>
            <a:cs typeface="Calibri"/>
          </a:endParaRPr>
        </a:p>
      </dsp:txBody>
      <dsp:txXfrm>
        <a:off x="53831" y="119013"/>
        <a:ext cx="6462489" cy="995063"/>
      </dsp:txXfrm>
    </dsp:sp>
    <dsp:sp modelId="{E590D087-4DEC-485C-90A4-8CB1CC2D9C22}">
      <dsp:nvSpPr>
        <dsp:cNvPr id="0" name=""/>
        <dsp:cNvSpPr/>
      </dsp:nvSpPr>
      <dsp:spPr>
        <a:xfrm>
          <a:off x="0" y="1225507"/>
          <a:ext cx="6570151" cy="1102725"/>
        </a:xfrm>
        <a:prstGeom prst="roundRect">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a:solidFill>
                <a:srgbClr val="FFFFFF"/>
              </a:solidFill>
              <a:latin typeface="Calibri"/>
              <a:ea typeface="Calibri"/>
              <a:cs typeface="Calibri"/>
            </a:rPr>
            <a:t>Har du været i en kirke? Tegn/fortæl/skriv!</a:t>
          </a:r>
        </a:p>
      </dsp:txBody>
      <dsp:txXfrm>
        <a:off x="53831" y="1279338"/>
        <a:ext cx="6462489" cy="995063"/>
      </dsp:txXfrm>
    </dsp:sp>
    <dsp:sp modelId="{D0FB0634-52AC-452A-BCCD-9166F8AE5D7F}">
      <dsp:nvSpPr>
        <dsp:cNvPr id="0" name=""/>
        <dsp:cNvSpPr/>
      </dsp:nvSpPr>
      <dsp:spPr>
        <a:xfrm>
          <a:off x="0" y="2385832"/>
          <a:ext cx="6570151" cy="1102725"/>
        </a:xfrm>
        <a:prstGeom prst="roundRect">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a:solidFill>
                <a:srgbClr val="FFFFFF"/>
              </a:solidFill>
              <a:latin typeface="Calibri"/>
              <a:ea typeface="Calibri"/>
              <a:cs typeface="Calibri"/>
            </a:rPr>
            <a:t>Hvis ikke du har været i en kirke, så tal med din mor/far eller en anden i familien, om de har været i kirke? Hvor? Hvornår? Hvad skete der? </a:t>
          </a:r>
        </a:p>
      </dsp:txBody>
      <dsp:txXfrm>
        <a:off x="53831" y="2439663"/>
        <a:ext cx="6462489" cy="995063"/>
      </dsp:txXfrm>
    </dsp:sp>
    <dsp:sp modelId="{1F925FAC-581B-4B6C-A159-50DB8E225982}">
      <dsp:nvSpPr>
        <dsp:cNvPr id="0" name=""/>
        <dsp:cNvSpPr/>
      </dsp:nvSpPr>
      <dsp:spPr>
        <a:xfrm>
          <a:off x="0" y="3546158"/>
          <a:ext cx="6570151" cy="1102725"/>
        </a:xfrm>
        <a:prstGeom prst="roundRect">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a:solidFill>
                <a:srgbClr val="FFFFFF"/>
              </a:solidFill>
              <a:latin typeface="Calibri"/>
              <a:ea typeface="Calibri"/>
              <a:cs typeface="Calibri"/>
            </a:rPr>
            <a:t>På næste side får du at vide, hvordan du kan bygge en kirke i Minecraft</a:t>
          </a:r>
          <a:endParaRPr lang="en-US" sz="2000" kern="1200">
            <a:solidFill>
              <a:srgbClr val="FFFFFF"/>
            </a:solidFill>
            <a:latin typeface="Calibri"/>
            <a:ea typeface="Calibri"/>
            <a:cs typeface="Calibri"/>
          </a:endParaRPr>
        </a:p>
      </dsp:txBody>
      <dsp:txXfrm>
        <a:off x="53831" y="3599989"/>
        <a:ext cx="6462489" cy="9950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AD86A-BA9A-4CB6-9BF7-ABAA8334A389}" type="datetimeFigureOut">
              <a:rPr lang="da-DK" smtClean="0"/>
              <a:t>07-10-2025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E1C48-E0DE-420B-B6C7-ECCE48C60428}" type="slidenum">
              <a:rPr lang="da-DK" smtClean="0"/>
              <a:t>‹nr.›</a:t>
            </a:fld>
            <a:endParaRPr lang="da-DK"/>
          </a:p>
        </p:txBody>
      </p:sp>
    </p:spTree>
    <p:extLst>
      <p:ext uri="{BB962C8B-B14F-4D97-AF65-F5344CB8AC3E}">
        <p14:creationId xmlns:p14="http://schemas.microsoft.com/office/powerpoint/2010/main" val="2658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ites.google.com/d/1CDTWhw0_Krj92eebgzC-ruqM8vvoQPhY/p/1pcNaIXQWh-KjFTPV4x9LqOLC0EH8xH6Q/edi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vwfHwakGVk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dendanskesalmebogonline.dk/salme/323/304/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Calibri" panose="020F0502020204030204" pitchFamily="34" charset="0"/>
                <a:ea typeface="Calibri" panose="020F0502020204030204" pitchFamily="34" charset="0"/>
                <a:cs typeface="Calibri" panose="020F0502020204030204" pitchFamily="34" charset="0"/>
              </a:rPr>
              <a:t>Foto: Greve Kirke (Anne Mia Lykner)</a:t>
            </a:r>
          </a:p>
        </p:txBody>
      </p:sp>
      <p:sp>
        <p:nvSpPr>
          <p:cNvPr id="4" name="Pladsholder til slidenummer 3"/>
          <p:cNvSpPr>
            <a:spLocks noGrp="1"/>
          </p:cNvSpPr>
          <p:nvPr>
            <p:ph type="sldNum" sz="quarter" idx="5"/>
          </p:nvPr>
        </p:nvSpPr>
        <p:spPr/>
        <p:txBody>
          <a:bodyPr/>
          <a:lstStyle/>
          <a:p>
            <a:fld id="{D01238BA-A5A1-4E2F-991F-309B6D179E25}" type="slidenum">
              <a:rPr lang="da-DK" smtClean="0"/>
              <a:t>1</a:t>
            </a:fld>
            <a:endParaRPr lang="da-DK"/>
          </a:p>
        </p:txBody>
      </p:sp>
    </p:spTree>
    <p:extLst>
      <p:ext uri="{BB962C8B-B14F-4D97-AF65-F5344CB8AC3E}">
        <p14:creationId xmlns:p14="http://schemas.microsoft.com/office/powerpoint/2010/main" val="387632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854E1C48-E0DE-420B-B6C7-ECCE48C60428}" type="slidenum">
              <a:rPr lang="da-DK" smtClean="0"/>
              <a:t>10</a:t>
            </a:fld>
            <a:endParaRPr lang="da-DK"/>
          </a:p>
        </p:txBody>
      </p:sp>
    </p:spTree>
    <p:extLst>
      <p:ext uri="{BB962C8B-B14F-4D97-AF65-F5344CB8AC3E}">
        <p14:creationId xmlns:p14="http://schemas.microsoft.com/office/powerpoint/2010/main" val="218701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ctr">
              <a:buNone/>
            </a:pPr>
            <a:endParaRPr lang="da-DK"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11</a:t>
            </a:fld>
            <a:endParaRPr lang="da-DK"/>
          </a:p>
        </p:txBody>
      </p:sp>
    </p:spTree>
    <p:extLst>
      <p:ext uri="{BB962C8B-B14F-4D97-AF65-F5344CB8AC3E}">
        <p14:creationId xmlns:p14="http://schemas.microsoft.com/office/powerpoint/2010/main" val="3400339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Tryk på enter.</a:t>
            </a:r>
          </a:p>
        </p:txBody>
      </p:sp>
      <p:sp>
        <p:nvSpPr>
          <p:cNvPr id="4" name="Pladsholder til slidenummer 3"/>
          <p:cNvSpPr>
            <a:spLocks noGrp="1"/>
          </p:cNvSpPr>
          <p:nvPr>
            <p:ph type="sldNum" sz="quarter" idx="5"/>
          </p:nvPr>
        </p:nvSpPr>
        <p:spPr/>
        <p:txBody>
          <a:bodyPr/>
          <a:lstStyle/>
          <a:p>
            <a:fld id="{854E1C48-E0DE-420B-B6C7-ECCE48C60428}" type="slidenum">
              <a:rPr lang="da-DK" smtClean="0"/>
              <a:t>12</a:t>
            </a:fld>
            <a:endParaRPr lang="da-DK"/>
          </a:p>
        </p:txBody>
      </p:sp>
    </p:spTree>
    <p:extLst>
      <p:ext uri="{BB962C8B-B14F-4D97-AF65-F5344CB8AC3E}">
        <p14:creationId xmlns:p14="http://schemas.microsoft.com/office/powerpoint/2010/main" val="56016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A0996A6-DBE4-48DB-9695-28C53ED72849}" type="slidenum">
              <a:rPr lang="da-DK" smtClean="0"/>
              <a:t>13</a:t>
            </a:fld>
            <a:endParaRPr lang="da-DK"/>
          </a:p>
        </p:txBody>
      </p:sp>
    </p:spTree>
    <p:extLst>
      <p:ext uri="{BB962C8B-B14F-4D97-AF65-F5344CB8AC3E}">
        <p14:creationId xmlns:p14="http://schemas.microsoft.com/office/powerpoint/2010/main" val="394179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u="none" strike="noStrike" kern="1200" baseline="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fld id="{854E1C48-E0DE-420B-B6C7-ECCE48C60428}" type="slidenum">
              <a:rPr lang="da-DK" smtClean="0"/>
              <a:t>14</a:t>
            </a:fld>
            <a:endParaRPr lang="da-DK"/>
          </a:p>
        </p:txBody>
      </p:sp>
    </p:spTree>
    <p:extLst>
      <p:ext uri="{BB962C8B-B14F-4D97-AF65-F5344CB8AC3E}">
        <p14:creationId xmlns:p14="http://schemas.microsoft.com/office/powerpoint/2010/main" val="2411589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 skal bygge jeres egen kirke i Minecraft!”</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Opgaveformulering:</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Byg en kirke, som I mener, passer til vores tid og målgruppe.</a:t>
            </a:r>
          </a:p>
          <a:p>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Den skal indeholde mindst </a:t>
            </a:r>
            <a:r>
              <a:rPr lang="da-DK" sz="1200" dirty="0">
                <a:latin typeface="Calibri" panose="020F0502020204030204" pitchFamily="34" charset="0"/>
                <a:ea typeface="Calibri" panose="020F0502020204030204" pitchFamily="34" charset="0"/>
                <a:cs typeface="Calibri" panose="020F0502020204030204" pitchFamily="34" charset="0"/>
              </a:rPr>
              <a:t>3 </a:t>
            </a:r>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typiske elementer fra en traditionel kirke.</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 må gerne være kreative – I bestemmer selv, hvordan den ser ud indvendigt og udvendigt.</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 skal bagefter vise jeres kirke frem og forklare, hvorfor I har bygget den sådan.</a:t>
            </a:r>
          </a:p>
          <a:p>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Tekniske rammer</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Brug fx Minecraft Education Edition (hvis skolen har licens) eller Minecraft </a:t>
            </a:r>
            <a:r>
              <a:rPr lang="da-DK" sz="1200"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Bedrock</a:t>
            </a:r>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Edition.</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Lav evt. en fælles server, hvor alle bygger i samme verden – eller grupper bygger hver deres.</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Sørg for, at alle ved, hvordan man:</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Logger ind</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Placerer og fjerner blokke</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Går rundt og evt. flyver</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Bruger kamera-funktion (hvis relevant til præsentation)</a:t>
            </a:r>
          </a:p>
          <a:p>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Efter arbejdet – refleksion og fremlæggelse</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Lad hver gruppe vise deres kirke frem.</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Stil spørgsmål som:</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Hvorfor valgte I netop den form?</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betyder de forskellige rum eller symboler?</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Kunne man holde en gudstjeneste i jeres kirke?</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siger jeres Minecraft-kirke om, hvordan I forstår tro og fællesskab?</a:t>
            </a:r>
          </a:p>
          <a:p>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Kobling til kristendom</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 kan knytte forløbet til emner som:</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er kirken som sted og som fællesskab?</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Symbolik og traditioner i gudstjenesten</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Hellighed og rum</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Den digitale kirkes mulighed(er)</a:t>
            </a:r>
          </a:p>
          <a:p>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Efter arbejdet – refleksion og fremlæggelse</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Stil spørgsmål som:</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Hvorfor valgte I netop den form?</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betyder de forskellige rum eller symboler?</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Kunne man holde en gudstjeneste i jeres kirke?</a:t>
            </a:r>
          </a:p>
          <a:p>
            <a:pPr lvl="1"/>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siger jeres Minecraft-kirke om, hvordan I forstår tro og fællesskab?</a:t>
            </a:r>
          </a:p>
          <a:p>
            <a:endPar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da-DK"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Kobling til kristendom</a:t>
            </a:r>
            <a:endPar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er kirken som sted og som fællesskab?</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Symbolik og traditioner i gudstjenesten</a:t>
            </a:r>
          </a:p>
          <a:p>
            <a:pPr lvl="0"/>
            <a:r>
              <a:rPr lang="da-DK"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Hellighed og rum </a:t>
            </a:r>
            <a:endParaRPr lang="da-DK"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854E1C48-E0DE-420B-B6C7-ECCE48C60428}" type="slidenum">
              <a:rPr lang="da-DK" smtClean="0"/>
              <a:t>15</a:t>
            </a:fld>
            <a:endParaRPr lang="da-DK"/>
          </a:p>
        </p:txBody>
      </p:sp>
    </p:spTree>
    <p:extLst>
      <p:ext uri="{BB962C8B-B14F-4D97-AF65-F5344CB8AC3E}">
        <p14:creationId xmlns:p14="http://schemas.microsoft.com/office/powerpoint/2010/main" val="175767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algn="l" rtl="0" fontAlgn="base">
              <a:spcBef>
                <a:spcPts val="1200"/>
              </a:spcBef>
            </a:pPr>
            <a:r>
              <a:rPr lang="da-DK" sz="1800" b="0" i="0" u="none" strike="noStrike" dirty="0">
                <a:solidFill>
                  <a:srgbClr val="1C1C1C"/>
                </a:solidFill>
                <a:effectLst/>
                <a:latin typeface="Calibri"/>
                <a:ea typeface="Calibri"/>
                <a:cs typeface="Calibri"/>
              </a:rPr>
              <a:t>Ordet </a:t>
            </a:r>
            <a:r>
              <a:rPr lang="da-DK" sz="1800" b="0" u="none" strike="noStrike" dirty="0">
                <a:solidFill>
                  <a:srgbClr val="1C1C1C"/>
                </a:solidFill>
                <a:effectLst/>
                <a:latin typeface="Calibri"/>
                <a:ea typeface="Calibri"/>
                <a:cs typeface="Calibri"/>
              </a:rPr>
              <a:t>”kirke” </a:t>
            </a:r>
            <a:r>
              <a:rPr lang="da-DK" sz="1800" b="0" i="0" u="none" strike="noStrike" dirty="0">
                <a:solidFill>
                  <a:srgbClr val="1C1C1C"/>
                </a:solidFill>
                <a:effectLst/>
                <a:latin typeface="Calibri"/>
                <a:ea typeface="Calibri"/>
                <a:cs typeface="Calibri"/>
              </a:rPr>
              <a:t>stammer fra det græske ord ”</a:t>
            </a:r>
            <a:r>
              <a:rPr lang="da-DK" sz="1800" b="0" i="0" u="none" strike="noStrike" dirty="0" err="1">
                <a:solidFill>
                  <a:srgbClr val="1C1C1C"/>
                </a:solidFill>
                <a:effectLst/>
                <a:latin typeface="Calibri"/>
                <a:ea typeface="Calibri"/>
                <a:cs typeface="Calibri"/>
              </a:rPr>
              <a:t>kyriakon</a:t>
            </a:r>
            <a:r>
              <a:rPr lang="da-DK" sz="1800" b="0" i="0" u="none" strike="noStrike" dirty="0">
                <a:solidFill>
                  <a:srgbClr val="1C1C1C"/>
                </a:solidFill>
                <a:effectLst/>
                <a:latin typeface="Calibri"/>
                <a:ea typeface="Calibri"/>
                <a:cs typeface="Calibri"/>
              </a:rPr>
              <a:t>”, som betyder ”det, som tilhører Herren”, dvs. Gud.</a:t>
            </a:r>
          </a:p>
          <a:p>
            <a:pPr marL="0" marR="0" algn="l" rtl="0" fontAlgn="base">
              <a:spcBef>
                <a:spcPts val="1200"/>
              </a:spcBef>
            </a:pPr>
            <a:r>
              <a:rPr lang="da-DK" sz="1800" b="0" i="0" u="none" strike="noStrike" dirty="0">
                <a:solidFill>
                  <a:srgbClr val="1C1C1C"/>
                </a:solidFill>
                <a:effectLst/>
                <a:latin typeface="Calibri"/>
                <a:ea typeface="Calibri"/>
                <a:cs typeface="Calibri"/>
              </a:rPr>
              <a:t>Vi kan tale om kirken som en bygning i et område, hvorfra folk søger til kirke (sogn = søge). </a:t>
            </a:r>
          </a:p>
          <a:p>
            <a:pPr marL="0" marR="0" algn="l" rtl="0" fontAlgn="base">
              <a:spcBef>
                <a:spcPts val="1200"/>
              </a:spcBef>
            </a:pPr>
            <a:r>
              <a:rPr lang="da-DK" sz="1800" b="0" i="0" u="none" strike="noStrike" dirty="0">
                <a:solidFill>
                  <a:srgbClr val="1C1C1C"/>
                </a:solidFill>
                <a:effectLst/>
                <a:latin typeface="Calibri"/>
                <a:ea typeface="Calibri"/>
                <a:cs typeface="Calibri"/>
              </a:rPr>
              <a:t>I Danmark er der 2.123 sogne, som tilsammen har 2.354 kirker. Der er altså nogle sogne, som har mere end én kirke. </a:t>
            </a:r>
          </a:p>
          <a:p>
            <a:pPr marL="0" marR="0" algn="l" rtl="0" fontAlgn="base"/>
            <a:endPar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fontAlgn="base"/>
            <a:r>
              <a:rPr lang="da-DK" sz="1800" b="0" i="0" u="none" strike="noStrike" dirty="0">
                <a:solidFill>
                  <a:srgbClr val="1C1C1C"/>
                </a:solidFill>
                <a:effectLst/>
                <a:latin typeface="Calibri"/>
                <a:ea typeface="Calibri"/>
                <a:cs typeface="Calibri"/>
              </a:rPr>
              <a:t>De allerældste kirkebygninger var af træ og hed stavkirker. De så ud, som på billedet her. Desværre findes der ikke flere stavkirker i Danmark. </a:t>
            </a:r>
          </a:p>
          <a:p>
            <a:pPr fontAlgn="base"/>
            <a:r>
              <a:rPr lang="da-DK" sz="1800" b="0" i="0" u="none" strike="noStrike" dirty="0">
                <a:solidFill>
                  <a:srgbClr val="1C1C1C"/>
                </a:solidFill>
                <a:effectLst/>
                <a:latin typeface="Calibri"/>
                <a:ea typeface="Calibri"/>
                <a:cs typeface="Calibri"/>
              </a:rPr>
              <a:t>Men til gengæld findes der mange andre slags kirker</a:t>
            </a:r>
            <a:r>
              <a:rPr lang="da-DK" sz="1800" dirty="0">
                <a:solidFill>
                  <a:srgbClr val="1C1C1C"/>
                </a:solidFill>
                <a:latin typeface="Calibri"/>
                <a:ea typeface="Calibri"/>
                <a:cs typeface="Calibri"/>
              </a:rPr>
              <a:t> (Foto: Susanne Leiding)</a:t>
            </a:r>
            <a:endParaRPr lang="da-DK" b="0" i="0" u="none" strike="noStrike" dirty="0">
              <a:solidFill>
                <a:srgbClr val="1C1C1C"/>
              </a:solidFill>
              <a:effectLst/>
              <a:latin typeface="Calibri"/>
              <a:ea typeface="Calibri"/>
              <a:cs typeface="Calibri"/>
            </a:endParaRP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2</a:t>
            </a:fld>
            <a:endParaRPr lang="da-DK"/>
          </a:p>
        </p:txBody>
      </p:sp>
    </p:spTree>
    <p:extLst>
      <p:ext uri="{BB962C8B-B14F-4D97-AF65-F5344CB8AC3E}">
        <p14:creationId xmlns:p14="http://schemas.microsoft.com/office/powerpoint/2010/main" val="117297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dirty="0">
                <a:effectLst/>
                <a:latin typeface="Calibri" panose="020F0502020204030204" pitchFamily="34" charset="0"/>
                <a:ea typeface="Calibri" panose="020F0502020204030204" pitchFamily="34" charset="0"/>
                <a:cs typeface="Calibri" panose="020F0502020204030204" pitchFamily="34" charset="0"/>
              </a:rPr>
              <a:t>(Foto: Pernille Bach-Mortensen)</a:t>
            </a:r>
          </a:p>
          <a:p>
            <a:r>
              <a:rPr lang="da-DK" sz="1200" b="1" dirty="0">
                <a:effectLst/>
                <a:latin typeface="Calibri" panose="020F0502020204030204" pitchFamily="34" charset="0"/>
                <a:ea typeface="Calibri" panose="020F0502020204030204" pitchFamily="34" charset="0"/>
                <a:cs typeface="Calibri" panose="020F0502020204030204" pitchFamily="34" charset="0"/>
              </a:rPr>
              <a:t>Fortæl om kirkens arkitektur og betydning: </a:t>
            </a:r>
            <a:r>
              <a:rPr lang="da-DK" sz="1200" dirty="0">
                <a:effectLst/>
                <a:latin typeface="Calibri" panose="020F0502020204030204" pitchFamily="34" charset="0"/>
                <a:ea typeface="Calibri" panose="020F0502020204030204" pitchFamily="34" charset="0"/>
                <a:cs typeface="Calibri" panose="020F0502020204030204" pitchFamily="34" charset="0"/>
              </a:rPr>
              <a:t>alter, døbefont, prædikestol, klokketårn, korsform, mv.</a:t>
            </a:r>
            <a:br>
              <a:rPr lang="da-DK" sz="1200" dirty="0">
                <a:effectLst/>
                <a:latin typeface="Calibri" panose="020F0502020204030204" pitchFamily="34" charset="0"/>
                <a:ea typeface="Calibri" panose="020F0502020204030204" pitchFamily="34" charset="0"/>
                <a:cs typeface="Calibri" panose="020F0502020204030204" pitchFamily="34" charset="0"/>
              </a:rPr>
            </a:br>
            <a:r>
              <a:rPr lang="da-DK" sz="1200" b="1" dirty="0">
                <a:effectLst/>
                <a:latin typeface="Calibri" panose="020F0502020204030204" pitchFamily="34" charset="0"/>
                <a:ea typeface="Calibri" panose="020F0502020204030204" pitchFamily="34" charset="0"/>
                <a:cs typeface="Calibri" panose="020F0502020204030204" pitchFamily="34" charset="0"/>
              </a:rPr>
              <a:t>Diskutér</a:t>
            </a:r>
            <a:r>
              <a:rPr lang="da-DK" sz="1200" dirty="0">
                <a:effectLst/>
                <a:latin typeface="Calibri" panose="020F0502020204030204" pitchFamily="34" charset="0"/>
                <a:ea typeface="Calibri" panose="020F0502020204030204" pitchFamily="34" charset="0"/>
                <a:cs typeface="Calibri" panose="020F0502020204030204" pitchFamily="34" charset="0"/>
              </a:rPr>
              <a:t>: Hvad gør en bygning til en </a:t>
            </a:r>
            <a:r>
              <a:rPr lang="da-DK" sz="1200" i="1" dirty="0">
                <a:effectLst/>
                <a:latin typeface="Calibri" panose="020F0502020204030204" pitchFamily="34" charset="0"/>
                <a:ea typeface="Calibri" panose="020F0502020204030204" pitchFamily="34" charset="0"/>
                <a:cs typeface="Calibri" panose="020F0502020204030204" pitchFamily="34" charset="0"/>
              </a:rPr>
              <a:t>kirke</a:t>
            </a:r>
            <a:r>
              <a:rPr lang="da-DK" sz="1200" dirty="0">
                <a:effectLst/>
                <a:latin typeface="Calibri" panose="020F0502020204030204" pitchFamily="34" charset="0"/>
                <a:ea typeface="Calibri" panose="020F0502020204030204" pitchFamily="34" charset="0"/>
                <a:cs typeface="Calibri" panose="020F0502020204030204" pitchFamily="34" charset="0"/>
              </a:rPr>
              <a:t> – og ikke bare et hus?</a:t>
            </a:r>
            <a:br>
              <a:rPr lang="da-DK" sz="1200" dirty="0">
                <a:effectLst/>
                <a:latin typeface="Calibri" panose="020F0502020204030204" pitchFamily="34" charset="0"/>
                <a:ea typeface="Calibri" panose="020F0502020204030204" pitchFamily="34" charset="0"/>
                <a:cs typeface="Calibri" panose="020F0502020204030204" pitchFamily="34" charset="0"/>
              </a:rPr>
            </a:br>
            <a:r>
              <a:rPr lang="da-DK" sz="1200" dirty="0">
                <a:effectLst/>
                <a:latin typeface="Calibri" panose="020F0502020204030204" pitchFamily="34" charset="0"/>
                <a:ea typeface="Calibri" panose="020F0502020204030204" pitchFamily="34" charset="0"/>
                <a:cs typeface="Calibri" panose="020F0502020204030204" pitchFamily="34" charset="0"/>
              </a:rPr>
              <a:t>Vis billeder af forskellige kirkebygninger</a:t>
            </a:r>
            <a:r>
              <a:rPr lang="da-DK" dirty="0">
                <a:latin typeface="Calibri" panose="020F0502020204030204" pitchFamily="34" charset="0"/>
                <a:ea typeface="Calibri" panose="020F0502020204030204" pitchFamily="34" charset="0"/>
                <a:cs typeface="Calibri" panose="020F0502020204030204" pitchFamily="34" charset="0"/>
              </a:rPr>
              <a:t> </a:t>
            </a:r>
            <a:r>
              <a:rPr lang="da-DK" sz="1200" dirty="0">
                <a:effectLst/>
                <a:latin typeface="Calibri" panose="020F0502020204030204" pitchFamily="34" charset="0"/>
                <a:ea typeface="Calibri" panose="020F0502020204030204" pitchFamily="34" charset="0"/>
                <a:cs typeface="Calibri" panose="020F0502020204030204" pitchFamily="34" charset="0"/>
              </a:rPr>
              <a:t>(moderne, middelalder, landsbykirker osv.).</a:t>
            </a:r>
          </a:p>
          <a:p>
            <a:r>
              <a:rPr lang="da-DK" sz="1200" dirty="0">
                <a:effectLst/>
                <a:latin typeface="Calibri" panose="020F0502020204030204" pitchFamily="34" charset="0"/>
                <a:ea typeface="Calibri" panose="020F0502020204030204" pitchFamily="34" charset="0"/>
                <a:cs typeface="Calibri" panose="020F0502020204030204" pitchFamily="34" charset="0"/>
              </a:rPr>
              <a:t>Man kan </a:t>
            </a:r>
            <a:r>
              <a:rPr lang="da-DK" dirty="0">
                <a:latin typeface="Calibri" panose="020F0502020204030204" pitchFamily="34" charset="0"/>
                <a:ea typeface="Calibri" panose="020F0502020204030204" pitchFamily="34" charset="0"/>
                <a:cs typeface="Calibri" panose="020F0502020204030204" pitchFamily="34" charset="0"/>
              </a:rPr>
              <a:t>spørge</a:t>
            </a:r>
            <a:r>
              <a:rPr lang="da-DK" sz="1200" dirty="0">
                <a:effectLst/>
                <a:latin typeface="Calibri" panose="020F0502020204030204" pitchFamily="34" charset="0"/>
                <a:ea typeface="Calibri" panose="020F0502020204030204" pitchFamily="34" charset="0"/>
                <a:cs typeface="Calibri" panose="020F0502020204030204" pitchFamily="34" charset="0"/>
              </a:rPr>
              <a:t> </a:t>
            </a:r>
            <a:r>
              <a:rPr lang="da-DK" dirty="0">
                <a:latin typeface="Calibri" panose="020F0502020204030204" pitchFamily="34" charset="0"/>
                <a:ea typeface="Calibri" panose="020F0502020204030204" pitchFamily="34" charset="0"/>
                <a:cs typeface="Calibri" panose="020F0502020204030204" pitchFamily="34" charset="0"/>
              </a:rPr>
              <a:t>ind til</a:t>
            </a:r>
            <a:r>
              <a:rPr lang="da-DK" sz="1200" dirty="0">
                <a:effectLst/>
                <a:latin typeface="Calibri" panose="020F0502020204030204" pitchFamily="34" charset="0"/>
                <a:ea typeface="Calibri" panose="020F0502020204030204" pitchFamily="34" charset="0"/>
                <a:cs typeface="Calibri" panose="020F0502020204030204" pitchFamily="34" charset="0"/>
              </a:rPr>
              <a:t>, om konfirmanderne kender til andre slags kirker i Danmark/Norden.</a:t>
            </a:r>
          </a:p>
          <a:p>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Man kan også tale om, hvordan kirken som rum understøtter tros-fællesskabet (fx at rummet egner sig til prædiken, fællessang, ritualer, sætter en stemning, samlingsskabende, adgang for </a:t>
            </a:r>
            <a:r>
              <a:rPr lang="da-DK" sz="1200" b="0" i="0" u="none" strike="noStrike" kern="1200" baseline="0" dirty="0" err="1">
                <a:solidFill>
                  <a:schemeClr val="tx1"/>
                </a:solidFill>
                <a:latin typeface="Calibri" panose="020F0502020204030204" pitchFamily="34" charset="0"/>
                <a:ea typeface="Calibri" panose="020F0502020204030204" pitchFamily="34" charset="0"/>
                <a:cs typeface="Calibri" panose="020F0502020204030204" pitchFamily="34" charset="0"/>
              </a:rPr>
              <a:t>alle…mv</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da-DK" dirty="0">
              <a:latin typeface="Calibri" panose="020F0502020204030204" pitchFamily="34" charset="0"/>
              <a:ea typeface="Calibri" panose="020F0502020204030204" pitchFamily="34" charset="0"/>
              <a:cs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3</a:t>
            </a:fld>
            <a:endParaRPr lang="da-DK"/>
          </a:p>
        </p:txBody>
      </p:sp>
    </p:spTree>
    <p:extLst>
      <p:ext uri="{BB962C8B-B14F-4D97-AF65-F5344CB8AC3E}">
        <p14:creationId xmlns:p14="http://schemas.microsoft.com/office/powerpoint/2010/main" val="129644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latin typeface="Calibri"/>
                <a:ea typeface="Calibri"/>
                <a:cs typeface="Calibri"/>
              </a:rPr>
              <a:t>Fotos: </a:t>
            </a:r>
            <a:r>
              <a:rPr lang="da-DK" i="0" dirty="0" err="1">
                <a:latin typeface="Calibri"/>
                <a:ea typeface="Calibri"/>
                <a:cs typeface="Calibri"/>
              </a:rPr>
              <a:t>Geels</a:t>
            </a:r>
            <a:r>
              <a:rPr lang="da-DK" i="0" dirty="0">
                <a:latin typeface="Calibri"/>
                <a:ea typeface="Calibri"/>
                <a:cs typeface="Calibri"/>
              </a:rPr>
              <a:t> kirkesal i Lundtofte, Snostrup kirke i Frederikssund, Østerlars Rundkirke på Bornholm. </a:t>
            </a:r>
          </a:p>
          <a:p>
            <a:endParaRPr lang="da-DK" dirty="0">
              <a:latin typeface="Calibri"/>
              <a:ea typeface="Calibri"/>
              <a:cs typeface="Calibri"/>
            </a:endParaRPr>
          </a:p>
          <a:p>
            <a:r>
              <a:rPr lang="da-DK" b="1" dirty="0">
                <a:latin typeface="Calibri"/>
                <a:ea typeface="Calibri"/>
                <a:cs typeface="Calibri"/>
              </a:rPr>
              <a:t>Aktivitet</a:t>
            </a:r>
            <a:r>
              <a:rPr lang="da-DK" dirty="0">
                <a:latin typeface="Calibri"/>
                <a:ea typeface="Calibri"/>
                <a:cs typeface="Calibri"/>
              </a:rPr>
              <a:t>: Vælg en kirke, du godt kan lide (fx stavkirke i Norge, rundkirker på Bornholm, Vor Frue Kirke i </a:t>
            </a:r>
            <a:r>
              <a:rPr lang="da-DK" dirty="0" err="1">
                <a:latin typeface="Calibri"/>
                <a:ea typeface="Calibri"/>
                <a:cs typeface="Calibri"/>
              </a:rPr>
              <a:t>Kbh</a:t>
            </a:r>
            <a:r>
              <a:rPr lang="da-DK" dirty="0">
                <a:latin typeface="Calibri"/>
                <a:ea typeface="Calibri"/>
                <a:cs typeface="Calibri"/>
              </a:rPr>
              <a:t>). </a:t>
            </a:r>
          </a:p>
          <a:p>
            <a:r>
              <a:rPr lang="da-DK" dirty="0">
                <a:latin typeface="Calibri" panose="020F0502020204030204" pitchFamily="34" charset="0"/>
                <a:ea typeface="Calibri" panose="020F0502020204030204" pitchFamily="34" charset="0"/>
                <a:cs typeface="Calibri" panose="020F0502020204030204" pitchFamily="34" charset="0"/>
              </a:rPr>
              <a:t>Og undersøge, hvornår den er bygget, og hvordan indretningen er. </a:t>
            </a:r>
          </a:p>
          <a:p>
            <a:pPr>
              <a:defRPr/>
            </a:pPr>
            <a:endParaRPr lang="da-DK"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854E1C48-E0DE-420B-B6C7-ECCE48C60428}" type="slidenum">
              <a:rPr lang="da-DK" smtClean="0"/>
              <a:t>4</a:t>
            </a:fld>
            <a:endParaRPr lang="da-DK"/>
          </a:p>
        </p:txBody>
      </p:sp>
    </p:spTree>
    <p:extLst>
      <p:ext uri="{BB962C8B-B14F-4D97-AF65-F5344CB8AC3E}">
        <p14:creationId xmlns:p14="http://schemas.microsoft.com/office/powerpoint/2010/main" val="19444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rtl="0" fontAlgn="base"/>
            <a:r>
              <a:rPr lang="da-DK" sz="1200" b="1" i="0" u="none" strike="noStrike" dirty="0">
                <a:solidFill>
                  <a:srgbClr val="1C1C1C"/>
                </a:solidFill>
                <a:effectLst/>
                <a:latin typeface="Calibri"/>
                <a:ea typeface="Calibri"/>
                <a:cs typeface="Calibri"/>
              </a:rPr>
              <a:t>Hvornår ringer kirkeklokkerne?</a:t>
            </a:r>
            <a:endParaRPr lang="da-DK" sz="1200" b="0" i="0" u="none" strike="noStrike" dirty="0">
              <a:solidFill>
                <a:srgbClr val="1C1C1C"/>
              </a:solidFill>
              <a:effectLst/>
              <a:latin typeface="Calibri"/>
              <a:ea typeface="Calibri"/>
              <a:cs typeface="Calibri"/>
            </a:endParaRPr>
          </a:p>
          <a:p>
            <a:pPr marL="0" marR="0" indent="0" algn="l" rtl="0" fontAlgn="base">
              <a:spcBef>
                <a:spcPts val="1200"/>
              </a:spcBef>
            </a:pPr>
            <a:r>
              <a:rPr lang="da-DK" sz="1200" b="0" i="0" u="none" strike="noStrike" dirty="0">
                <a:solidFill>
                  <a:srgbClr val="1C1C1C"/>
                </a:solidFill>
                <a:effectLst/>
                <a:latin typeface="Calibri"/>
                <a:ea typeface="Calibri"/>
                <a:cs typeface="Calibri"/>
              </a:rPr>
              <a:t>Måske kan du høre kirkeklokker dér</a:t>
            </a:r>
            <a:r>
              <a:rPr lang="da-DK" dirty="0">
                <a:solidFill>
                  <a:srgbClr val="1C1C1C"/>
                </a:solidFill>
                <a:latin typeface="Calibri"/>
                <a:ea typeface="Calibri"/>
                <a:cs typeface="Calibri"/>
              </a:rPr>
              <a:t>,</a:t>
            </a:r>
            <a:r>
              <a:rPr lang="da-DK" sz="1200" b="0" i="0" u="none" strike="noStrike" dirty="0">
                <a:solidFill>
                  <a:srgbClr val="1C1C1C"/>
                </a:solidFill>
                <a:effectLst/>
                <a:latin typeface="Calibri"/>
                <a:ea typeface="Calibri"/>
                <a:cs typeface="Calibri"/>
              </a:rPr>
              <a:t> hvor du bor?</a:t>
            </a:r>
          </a:p>
          <a:p>
            <a:pPr marL="0" marR="0" indent="0" algn="l" rtl="0" fontAlgn="base">
              <a:spcBef>
                <a:spcPts val="1200"/>
              </a:spcBef>
            </a:pPr>
            <a:r>
              <a:rPr lang="da-DK" sz="1200" b="0" i="0" u="none" strike="noStrike" dirty="0">
                <a:solidFill>
                  <a:srgbClr val="1C1C1C"/>
                </a:solidFill>
                <a:effectLst/>
                <a:latin typeface="Calibri"/>
                <a:ea typeface="Calibri"/>
                <a:cs typeface="Calibri"/>
              </a:rPr>
              <a:t>I kirken ringer man hver dag; morgen og aften. Man siger, at vi ringer solen op og ned. </a:t>
            </a:r>
          </a:p>
          <a:p>
            <a:pPr marL="0" marR="0" indent="0" algn="l" rtl="0" fontAlgn="base">
              <a:spcBef>
                <a:spcPts val="1200"/>
              </a:spcBef>
            </a:pPr>
            <a:r>
              <a:rPr lang="da-DK" sz="1200" b="0" i="0" u="none" strike="noStrike" dirty="0">
                <a:solidFill>
                  <a:srgbClr val="1C1C1C"/>
                </a:solidFill>
                <a:effectLst/>
                <a:latin typeface="Calibri"/>
                <a:ea typeface="Calibri"/>
                <a:cs typeface="Calibri"/>
              </a:rPr>
              <a:t>Man ringer også med kirkeklokkerne, når der sker noget i kirken. </a:t>
            </a:r>
          </a:p>
          <a:p>
            <a:pPr marL="0" marR="0" indent="0" algn="l" rtl="0" fontAlgn="base">
              <a:spcBef>
                <a:spcPts val="1200"/>
              </a:spcBef>
            </a:pPr>
            <a:r>
              <a:rPr lang="da-DK" sz="1200" b="0" i="0" u="none" strike="noStrike" dirty="0">
                <a:solidFill>
                  <a:srgbClr val="1C1C1C"/>
                </a:solidFill>
                <a:effectLst/>
                <a:latin typeface="Calibri"/>
                <a:ea typeface="Calibri"/>
                <a:cs typeface="Calibri"/>
              </a:rPr>
              <a:t>Det kan være om søndagen, når der er gudstjenesten, men også når der er dåb, konfirmation, vielse, bisættelse eller begravelse. </a:t>
            </a:r>
          </a:p>
          <a:p>
            <a:pPr>
              <a:spcBef>
                <a:spcPts val="1200"/>
              </a:spcBef>
            </a:pPr>
            <a:r>
              <a:rPr lang="da-DK" dirty="0">
                <a:solidFill>
                  <a:srgbClr val="1C1C1C"/>
                </a:solidFill>
                <a:latin typeface="Calibri"/>
                <a:ea typeface="Calibri"/>
                <a:cs typeface="Calibri"/>
              </a:rPr>
              <a:t>Kirkeklokkerne bliver brugt som en slag alarmsystem ved voldsomme trusler mod samfundet.</a:t>
            </a:r>
          </a:p>
          <a:p>
            <a:pPr>
              <a:spcBef>
                <a:spcPts val="1200"/>
              </a:spcBef>
            </a:pPr>
            <a:r>
              <a:rPr lang="da-DK" sz="1200" b="0" i="0" u="none" strike="noStrike" dirty="0">
                <a:solidFill>
                  <a:srgbClr val="1C1C1C"/>
                </a:solidFill>
                <a:effectLst/>
                <a:latin typeface="Calibri"/>
                <a:ea typeface="Calibri"/>
                <a:cs typeface="Calibri"/>
              </a:rPr>
              <a:t>I nogle kirker har de også et klokkespil. </a:t>
            </a:r>
          </a:p>
          <a:p>
            <a:pPr fontAlgn="base">
              <a:spcBef>
                <a:spcPts val="450"/>
              </a:spcBef>
            </a:pPr>
            <a:r>
              <a:rPr lang="da-DK" sz="1200" b="0" i="0" u="none" strike="noStrike" dirty="0">
                <a:solidFill>
                  <a:srgbClr val="1C1C1C"/>
                </a:solidFill>
                <a:effectLst/>
                <a:latin typeface="Calibri"/>
                <a:ea typeface="Calibri"/>
                <a:cs typeface="Calibri"/>
              </a:rPr>
              <a:t>Tryk på linket og lyt til klokkespillet i Vor Frue kirke i </a:t>
            </a:r>
            <a:r>
              <a:rPr lang="da-DK" sz="1200" dirty="0">
                <a:solidFill>
                  <a:srgbClr val="1C1C1C"/>
                </a:solidFill>
                <a:latin typeface="Calibri"/>
                <a:ea typeface="Calibri"/>
                <a:cs typeface="Calibri"/>
              </a:rPr>
              <a:t>Kalundborg </a:t>
            </a:r>
            <a:r>
              <a:rPr lang="da-DK" sz="1200" u="sng" dirty="0">
                <a:solidFill>
                  <a:srgbClr val="393636"/>
                </a:solidFill>
                <a:latin typeface="Calibri"/>
                <a:ea typeface="Calibri"/>
                <a:cs typeface="Calibri"/>
                <a:hlinkClick r:id="rId3"/>
              </a:rPr>
              <a:t>Link</a:t>
            </a:r>
            <a:r>
              <a:rPr lang="da-DK" sz="1200" b="0" i="0" u="sng" strike="noStrike" dirty="0">
                <a:solidFill>
                  <a:srgbClr val="393636"/>
                </a:solidFill>
                <a:effectLst/>
                <a:latin typeface="Calibri"/>
                <a:ea typeface="Calibri"/>
                <a:cs typeface="Calibri"/>
                <a:hlinkClick r:id="rId3"/>
              </a:rPr>
              <a:t>: Klokkespil i Kalundborg</a:t>
            </a:r>
            <a:endParaRPr lang="da-DK" sz="1200" b="0" i="0" u="none" strike="noStrike" dirty="0">
              <a:solidFill>
                <a:srgbClr val="1C1C1C"/>
              </a:solidFill>
              <a:effectLst/>
              <a:latin typeface="Calibri"/>
              <a:ea typeface="Calibri"/>
              <a:cs typeface="Calibri"/>
            </a:endParaRP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5</a:t>
            </a:fld>
            <a:endParaRPr lang="da-DK"/>
          </a:p>
        </p:txBody>
      </p:sp>
    </p:spTree>
    <p:extLst>
      <p:ext uri="{BB962C8B-B14F-4D97-AF65-F5344CB8AC3E}">
        <p14:creationId xmlns:p14="http://schemas.microsoft.com/office/powerpoint/2010/main" val="105047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algn="l" rtl="0" fontAlgn="base">
              <a:spcBef>
                <a:spcPts val="1200"/>
              </a:spcBef>
            </a:pPr>
            <a:r>
              <a:rPr lang="da-DK" sz="1800" b="1" i="0" u="none" strike="noStrike" dirty="0">
                <a:solidFill>
                  <a:srgbClr val="1C1C1C"/>
                </a:solidFill>
                <a:effectLst/>
                <a:latin typeface="Calibri"/>
                <a:ea typeface="Calibri"/>
                <a:cs typeface="Calibri"/>
              </a:rPr>
              <a:t>Våbenhuset</a:t>
            </a:r>
            <a:r>
              <a:rPr lang="da-DK" sz="1800" b="0" i="0" u="none" strike="noStrike" dirty="0">
                <a:solidFill>
                  <a:srgbClr val="1C1C1C"/>
                </a:solidFill>
                <a:effectLst/>
                <a:latin typeface="Calibri"/>
                <a:ea typeface="Calibri"/>
                <a:cs typeface="Calibri"/>
              </a:rPr>
              <a:t>: Hvorfor tror du, at det hedder våbenhus? Hvem lægger deres våben i våbenhuset i dag? (fx spejdere, som går med </a:t>
            </a:r>
            <a:r>
              <a:rPr lang="da-DK" sz="1800" dirty="0">
                <a:solidFill>
                  <a:srgbClr val="1C1C1C"/>
                </a:solidFill>
                <a:latin typeface="Calibri"/>
                <a:ea typeface="Calibri"/>
                <a:cs typeface="Calibri"/>
              </a:rPr>
              <a:t>kniv</a:t>
            </a:r>
            <a:r>
              <a:rPr lang="da-DK" sz="1800" b="0" i="0" u="none" strike="noStrike" dirty="0">
                <a:solidFill>
                  <a:srgbClr val="1C1C1C"/>
                </a:solidFill>
                <a:effectLst/>
                <a:latin typeface="Calibri"/>
                <a:ea typeface="Calibri"/>
                <a:cs typeface="Calibri"/>
              </a:rPr>
              <a:t>)</a:t>
            </a:r>
          </a:p>
          <a:p>
            <a:pPr fontAlgn="base">
              <a:spcBef>
                <a:spcPts val="1200"/>
              </a:spcBef>
            </a:pPr>
            <a:r>
              <a:rPr lang="da-DK" sz="1800" b="1" i="0" u="none" strike="noStrike" dirty="0">
                <a:solidFill>
                  <a:srgbClr val="1C1C1C"/>
                </a:solidFill>
                <a:effectLst/>
                <a:latin typeface="Calibri"/>
                <a:ea typeface="Calibri"/>
                <a:cs typeface="Calibri"/>
              </a:rPr>
              <a:t>Kirkeskibet</a:t>
            </a:r>
            <a:r>
              <a:rPr lang="da-DK" sz="1800" b="0" i="0" u="none" strike="noStrike" dirty="0">
                <a:solidFill>
                  <a:srgbClr val="1C1C1C"/>
                </a:solidFill>
                <a:effectLst/>
                <a:latin typeface="Calibri"/>
                <a:ea typeface="Calibri"/>
                <a:cs typeface="Calibri"/>
              </a:rPr>
              <a:t>: Kan kirkeskibet både være et skib, der hænger i loftet, og dér hvor kirkebænkene er?</a:t>
            </a:r>
            <a:r>
              <a:rPr lang="da-DK" sz="1800" dirty="0">
                <a:solidFill>
                  <a:srgbClr val="1C1C1C"/>
                </a:solidFill>
                <a:latin typeface="Calibri"/>
                <a:ea typeface="Calibri"/>
                <a:cs typeface="Calibri"/>
              </a:rPr>
              <a:t> </a:t>
            </a:r>
            <a:endPar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fontAlgn="base">
              <a:spcBef>
                <a:spcPts val="1200"/>
              </a:spcBef>
            </a:pPr>
            <a:r>
              <a:rPr lang="da-DK" sz="1800" b="1" i="0" u="none" strike="noStrike" dirty="0">
                <a:solidFill>
                  <a:srgbClr val="1C1C1C"/>
                </a:solidFill>
                <a:effectLst/>
                <a:latin typeface="Calibri"/>
                <a:ea typeface="Calibri"/>
                <a:cs typeface="Calibri"/>
              </a:rPr>
              <a:t>Alteret</a:t>
            </a:r>
            <a:r>
              <a:rPr lang="da-DK" sz="1800" b="0" i="0" u="none" strike="noStrike" dirty="0">
                <a:solidFill>
                  <a:srgbClr val="1C1C1C"/>
                </a:solidFill>
                <a:effectLst/>
                <a:latin typeface="Calibri"/>
                <a:ea typeface="Calibri"/>
                <a:cs typeface="Calibri"/>
              </a:rPr>
              <a:t>: Gæt hvilken retning alteret vender i de ældste kirker? Hvorfor</a:t>
            </a:r>
            <a:r>
              <a:rPr lang="da-DK" sz="1800" dirty="0">
                <a:solidFill>
                  <a:srgbClr val="1C1C1C"/>
                </a:solidFill>
                <a:latin typeface="Calibri"/>
                <a:ea typeface="Calibri"/>
                <a:cs typeface="Calibri"/>
              </a:rPr>
              <a:t>?</a:t>
            </a:r>
            <a:r>
              <a:rPr lang="da-DK" sz="1800" b="0" i="0" u="none" strike="noStrike" dirty="0">
                <a:solidFill>
                  <a:srgbClr val="1C1C1C"/>
                </a:solidFill>
                <a:effectLst/>
                <a:latin typeface="Calibri"/>
                <a:ea typeface="Calibri"/>
                <a:cs typeface="Calibri"/>
              </a:rPr>
              <a:t> Kan du finde Altertavlen? Hvad forestiller altertavlen? Har du set en altertavle i virkeligheden? Kan du beskrive den?</a:t>
            </a:r>
          </a:p>
          <a:p>
            <a:pPr fontAlgn="base">
              <a:spcBef>
                <a:spcPts val="1200"/>
              </a:spcBef>
            </a:pPr>
            <a:r>
              <a:rPr lang="da-DK" sz="1800" b="1" i="0" u="none" strike="noStrike" dirty="0">
                <a:solidFill>
                  <a:srgbClr val="1C1C1C"/>
                </a:solidFill>
                <a:effectLst/>
                <a:latin typeface="Calibri"/>
                <a:ea typeface="Calibri"/>
                <a:cs typeface="Calibri"/>
              </a:rPr>
              <a:t>Prædikestolen: </a:t>
            </a:r>
            <a:r>
              <a:rPr lang="da-DK" dirty="0">
                <a:latin typeface="Calibri"/>
                <a:ea typeface="Calibri"/>
                <a:cs typeface="Calibri"/>
              </a:rPr>
              <a:t>Hvad hænger der i gamle kirker over prædikestolen? Hvorfor?</a:t>
            </a:r>
            <a:endParaRPr lang="da-DK"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latin typeface="Calibri"/>
                <a:ea typeface="Calibri"/>
                <a:cs typeface="Calibri"/>
              </a:rPr>
              <a:t>Orglet: </a:t>
            </a:r>
            <a:r>
              <a:rPr lang="da-DK" dirty="0">
                <a:latin typeface="Calibri"/>
                <a:ea typeface="Calibri"/>
                <a:cs typeface="Calibri"/>
              </a:rPr>
              <a:t>Kan du finde orglet? </a:t>
            </a:r>
            <a:r>
              <a:rPr lang="da-DK" sz="1800" b="0" i="0" u="none" strike="noStrike" dirty="0">
                <a:solidFill>
                  <a:srgbClr val="1C1C1C"/>
                </a:solidFill>
                <a:effectLst/>
                <a:latin typeface="Calibri"/>
                <a:ea typeface="Calibri"/>
                <a:cs typeface="Calibri"/>
              </a:rPr>
              <a:t>Prøv at tryk på linket og lyt til orgelmusik i Helsingør Domkirke: </a:t>
            </a:r>
            <a:r>
              <a:rPr lang="da-DK" sz="1800" b="0" i="0" u="sng" strike="noStrike" dirty="0">
                <a:solidFill>
                  <a:srgbClr val="393636"/>
                </a:solidFill>
                <a:effectLst/>
                <a:latin typeface="Calibri"/>
                <a:ea typeface="Calibri"/>
                <a:cs typeface="Calibri"/>
                <a:hlinkClick r:id="rId3"/>
              </a:rPr>
              <a:t>Det kimer nu til julefest - Helsingør Domkirke - YouTube</a:t>
            </a:r>
            <a:r>
              <a:rPr lang="da-DK" sz="1800" b="0" i="0" u="none" strike="noStrike" dirty="0">
                <a:solidFill>
                  <a:srgbClr val="000000"/>
                </a:solidFill>
                <a:effectLst/>
                <a:latin typeface="Calibri"/>
                <a:ea typeface="Calibri"/>
                <a:cs typeface="Calibri"/>
              </a:rPr>
              <a:t> </a:t>
            </a:r>
            <a:endParaRPr lang="da-DK" sz="1800" b="0" i="0" u="none" strike="noStrike" dirty="0">
              <a:solidFill>
                <a:srgbClr val="1C1C1C"/>
              </a:solidFill>
              <a:effectLst/>
              <a:latin typeface="Calibri"/>
              <a:ea typeface="Calibri"/>
              <a:cs typeface="Calibri"/>
            </a:endParaRP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6</a:t>
            </a:fld>
            <a:endParaRPr lang="da-DK"/>
          </a:p>
        </p:txBody>
      </p:sp>
    </p:spTree>
    <p:extLst>
      <p:ext uri="{BB962C8B-B14F-4D97-AF65-F5344CB8AC3E}">
        <p14:creationId xmlns:p14="http://schemas.microsoft.com/office/powerpoint/2010/main" val="389679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latin typeface="Calibri" panose="020F0502020204030204" pitchFamily="34" charset="0"/>
                <a:ea typeface="Calibri" panose="020F0502020204030204" pitchFamily="34" charset="0"/>
                <a:cs typeface="Calibri" panose="020F0502020204030204" pitchFamily="34" charset="0"/>
              </a:rPr>
              <a:t>Aktivitet:</a:t>
            </a:r>
          </a:p>
          <a:p>
            <a:r>
              <a:rPr lang="da-DK" dirty="0">
                <a:latin typeface="Calibri" panose="020F0502020204030204" pitchFamily="34" charset="0"/>
                <a:ea typeface="Calibri" panose="020F0502020204030204" pitchFamily="34" charset="0"/>
                <a:cs typeface="Calibri" panose="020F0502020204030204" pitchFamily="34" charset="0"/>
              </a:rPr>
              <a:t>Her ser du nogle eksempler på, hvordan det kan se ud inden i en kirke. </a:t>
            </a:r>
          </a:p>
          <a:p>
            <a:r>
              <a:rPr lang="da-DK" dirty="0">
                <a:latin typeface="Calibri" panose="020F0502020204030204" pitchFamily="34" charset="0"/>
                <a:ea typeface="Calibri" panose="020F0502020204030204" pitchFamily="34" charset="0"/>
                <a:cs typeface="Calibri" panose="020F0502020204030204" pitchFamily="34" charset="0"/>
              </a:rPr>
              <a:t>Find forskellige typer af orgler, altertavler, mosaikker osv. </a:t>
            </a:r>
          </a:p>
          <a:p>
            <a:r>
              <a:rPr lang="da-DK" dirty="0">
                <a:latin typeface="Calibri" panose="020F0502020204030204" pitchFamily="34" charset="0"/>
                <a:ea typeface="Calibri" panose="020F0502020204030204" pitchFamily="34" charset="0"/>
                <a:cs typeface="Calibri" panose="020F0502020204030204" pitchFamily="34" charset="0"/>
              </a:rPr>
              <a:t>Hvis du arbejder med tavler på TEAMS, kan du her bede dem om selv at finde billedeksempler.</a:t>
            </a:r>
          </a:p>
          <a:p>
            <a:r>
              <a:rPr lang="da-DK" dirty="0">
                <a:latin typeface="Calibri" panose="020F0502020204030204" pitchFamily="34" charset="0"/>
                <a:ea typeface="Calibri" panose="020F0502020204030204" pitchFamily="34" charset="0"/>
                <a:cs typeface="Calibri" panose="020F0502020204030204" pitchFamily="34" charset="0"/>
              </a:rPr>
              <a:t>Fortæl </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om forskellen på katolske og protestantiske kirkers udseende indvendigt (fx helgenfigurer i katolske kirker).</a:t>
            </a:r>
          </a:p>
          <a:p>
            <a:r>
              <a:rPr lang="da-DK" dirty="0">
                <a:latin typeface="Calibri" panose="020F0502020204030204" pitchFamily="34" charset="0"/>
                <a:ea typeface="Calibri" panose="020F0502020204030204" pitchFamily="34" charset="0"/>
                <a:cs typeface="Calibri" panose="020F0502020204030204" pitchFamily="34" charset="0"/>
              </a:rPr>
              <a:t>Fortæl </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om det bedre borgerskabs portrætter i kirken, som en slags tak for deres </a:t>
            </a:r>
            <a:r>
              <a:rPr lang="da-DK" dirty="0">
                <a:latin typeface="Calibri" panose="020F0502020204030204" pitchFamily="34" charset="0"/>
                <a:ea typeface="Calibri" panose="020F0502020204030204" pitchFamily="34" charset="0"/>
                <a:cs typeface="Calibri" panose="020F0502020204030204" pitchFamily="34" charset="0"/>
              </a:rPr>
              <a:t>støtte. Hvad </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fortæller </a:t>
            </a:r>
            <a:r>
              <a:rPr lang="da-DK" dirty="0">
                <a:latin typeface="Calibri" panose="020F0502020204030204" pitchFamily="34" charset="0"/>
                <a:ea typeface="Calibri" panose="020F0502020204030204" pitchFamily="34" charset="0"/>
                <a:cs typeface="Calibri" panose="020F0502020204030204" pitchFamily="34" charset="0"/>
              </a:rPr>
              <a:t>det om</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a-DK" dirty="0">
                <a:latin typeface="Calibri" panose="020F0502020204030204" pitchFamily="34" charset="0"/>
                <a:ea typeface="Calibri" panose="020F0502020204030204" pitchFamily="34" charset="0"/>
                <a:cs typeface="Calibri" panose="020F0502020204030204" pitchFamily="34" charset="0"/>
              </a:rPr>
              <a:t>hvordan </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magtens fordeling ændrer sig i løbet af historien</a:t>
            </a:r>
            <a:r>
              <a:rPr lang="da-DK" dirty="0">
                <a:latin typeface="Calibri" panose="020F0502020204030204" pitchFamily="34" charset="0"/>
                <a:ea typeface="Calibri" panose="020F0502020204030204" pitchFamily="34" charset="0"/>
                <a:cs typeface="Calibri" panose="020F0502020204030204" pitchFamily="34" charset="0"/>
              </a:rPr>
              <a:t>.</a:t>
            </a:r>
            <a:r>
              <a:rPr lang="da-DK"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4" name="Pladsholder til slidenummer 3"/>
          <p:cNvSpPr>
            <a:spLocks noGrp="1"/>
          </p:cNvSpPr>
          <p:nvPr>
            <p:ph type="sldNum" sz="quarter" idx="5"/>
          </p:nvPr>
        </p:nvSpPr>
        <p:spPr/>
        <p:txBody>
          <a:bodyPr/>
          <a:lstStyle/>
          <a:p>
            <a:fld id="{854E1C48-E0DE-420B-B6C7-ECCE48C60428}" type="slidenum">
              <a:rPr lang="da-DK" smtClean="0"/>
              <a:t>7</a:t>
            </a:fld>
            <a:endParaRPr lang="da-DK"/>
          </a:p>
        </p:txBody>
      </p:sp>
    </p:spTree>
    <p:extLst>
      <p:ext uri="{BB962C8B-B14F-4D97-AF65-F5344CB8AC3E}">
        <p14:creationId xmlns:p14="http://schemas.microsoft.com/office/powerpoint/2010/main" val="2644750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rtl="0" fontAlgn="base"/>
            <a:r>
              <a:rPr lang="da-DK" sz="1800" b="1" i="0" u="none" strike="noStrike" dirty="0">
                <a:solidFill>
                  <a:srgbClr val="1C1C1C"/>
                </a:solidFill>
                <a:effectLst/>
                <a:latin typeface="Calibri"/>
                <a:ea typeface="Calibri"/>
                <a:cs typeface="Calibri"/>
              </a:rPr>
              <a:t>Aktivitet 5 minutter</a:t>
            </a:r>
            <a:endParaRPr lang="da-DK" b="1" i="0" u="none" strike="noStrike" dirty="0">
              <a:solidFill>
                <a:srgbClr val="1C1C1C"/>
              </a:solidFill>
              <a:effectLst/>
              <a:latin typeface="Calibri"/>
              <a:ea typeface="Calibri"/>
              <a:cs typeface="Calibri"/>
            </a:endParaRPr>
          </a:p>
          <a:p>
            <a:pPr marL="0" marR="0" indent="0" algn="l" rtl="0" fontAlgn="base">
              <a:spcBef>
                <a:spcPts val="450"/>
              </a:spcBef>
              <a:buFont typeface="Arial" panose="020B0604020202020204" pitchFamily="34" charset="0"/>
              <a:buNone/>
            </a:pPr>
            <a:r>
              <a:rPr lang="da-DK" sz="1200" b="0" i="0" u="none" strike="noStrike" dirty="0">
                <a:solidFill>
                  <a:srgbClr val="1C1C1C"/>
                </a:solidFill>
                <a:effectLst/>
                <a:latin typeface="Calibri"/>
                <a:ea typeface="Calibri"/>
                <a:cs typeface="Calibri"/>
              </a:rPr>
              <a:t>Lad os prøve et huskespil.</a:t>
            </a:r>
          </a:p>
          <a:p>
            <a:pPr fontAlgn="base">
              <a:spcBef>
                <a:spcPts val="450"/>
              </a:spcBef>
            </a:pPr>
            <a:r>
              <a:rPr lang="da-DK" sz="1200" b="0" i="0" u="none" strike="noStrike" dirty="0">
                <a:solidFill>
                  <a:srgbClr val="1C1C1C"/>
                </a:solidFill>
                <a:effectLst/>
                <a:latin typeface="Calibri"/>
                <a:ea typeface="Calibri"/>
                <a:cs typeface="Calibri"/>
              </a:rPr>
              <a:t>Brug QR-koden for at komme ind i spillet</a:t>
            </a:r>
            <a:r>
              <a:rPr lang="da-DK" sz="1200" dirty="0">
                <a:solidFill>
                  <a:srgbClr val="1C1C1C"/>
                </a:solidFill>
                <a:latin typeface="Calibri"/>
                <a:ea typeface="Calibri"/>
                <a:cs typeface="Calibri"/>
              </a:rPr>
              <a:t> (skærmen kan drille, så ikke alle brikker i vendespillet ses med det samme</a:t>
            </a:r>
            <a:r>
              <a:rPr lang="da-DK" dirty="0">
                <a:solidFill>
                  <a:srgbClr val="1C1C1C"/>
                </a:solidFill>
                <a:latin typeface="Calibri"/>
                <a:ea typeface="Calibri"/>
                <a:cs typeface="Calibri"/>
              </a:rPr>
              <a:t>, brug</a:t>
            </a:r>
            <a:r>
              <a:rPr lang="da-DK" sz="1200" dirty="0">
                <a:solidFill>
                  <a:srgbClr val="1C1C1C"/>
                </a:solidFill>
                <a:latin typeface="Calibri"/>
                <a:ea typeface="Calibri"/>
                <a:cs typeface="Calibri"/>
              </a:rPr>
              <a:t> derfor fingeren til at skubbe op og ned, så brikkerne bliver synlige).</a:t>
            </a:r>
            <a:endParaRPr lang="da-DK" sz="1200" b="0" i="0" u="none" strike="noStrike" dirty="0">
              <a:solidFill>
                <a:srgbClr val="1C1C1C"/>
              </a:solidFill>
              <a:effectLst/>
              <a:latin typeface="Calibri"/>
              <a:ea typeface="Calibri"/>
              <a:cs typeface="Calibri"/>
            </a:endParaRPr>
          </a:p>
          <a:p>
            <a:pPr marL="0" marR="0" indent="0" algn="l" rtl="0" fontAlgn="base">
              <a:spcBef>
                <a:spcPts val="450"/>
              </a:spcBef>
              <a:buFont typeface="Arial" panose="020B0604020202020204" pitchFamily="34" charset="0"/>
              <a:buNone/>
            </a:pPr>
            <a:r>
              <a:rPr lang="da-DK" sz="1200" b="0" i="0" u="none" strike="noStrike" dirty="0">
                <a:solidFill>
                  <a:srgbClr val="1C1C1C"/>
                </a:solidFill>
                <a:effectLst/>
                <a:latin typeface="Calibri"/>
                <a:ea typeface="Calibri"/>
                <a:cs typeface="Calibri"/>
              </a:rPr>
              <a:t>Vend et kort og se, om du kan finde dets makker.</a:t>
            </a: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8</a:t>
            </a:fld>
            <a:endParaRPr lang="da-DK"/>
          </a:p>
        </p:txBody>
      </p:sp>
    </p:spTree>
    <p:extLst>
      <p:ext uri="{BB962C8B-B14F-4D97-AF65-F5344CB8AC3E}">
        <p14:creationId xmlns:p14="http://schemas.microsoft.com/office/powerpoint/2010/main" val="1256869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ts val="1200"/>
              </a:spcBef>
              <a:spcAft>
                <a:spcPts val="0"/>
              </a:spcAft>
              <a:buClrTx/>
              <a:buSzTx/>
              <a:buFontTx/>
              <a:buNone/>
              <a:tabLst/>
              <a:defRPr/>
            </a:pPr>
            <a:r>
              <a:rPr lang="da-DK" sz="1800" b="1"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Kirken er mere end en bygningen</a:t>
            </a:r>
            <a:endPar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fontAlgn="base">
              <a:spcBef>
                <a:spcPts val="1200"/>
              </a:spcBef>
            </a:pPr>
            <a:r>
              <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I salmebogen har vi en salme skrevet af Grundtvig. Salmen sætter ord på at kirken både er et fysisk sted (en bygning) og et trosfællesskab.</a:t>
            </a:r>
            <a:endParaRPr lang="da-DK"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l" rtl="0" fontAlgn="base">
              <a:spcBef>
                <a:spcPts val="450"/>
              </a:spcBef>
              <a:buFont typeface="Arial" panose="020B0604020202020204" pitchFamily="34" charset="0"/>
              <a:buChar char="•"/>
            </a:pPr>
            <a:r>
              <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 Tryk på linket. </a:t>
            </a:r>
            <a:r>
              <a:rPr lang="da-DK" sz="1800" b="0" i="0" u="sng" strike="noStrike" dirty="0">
                <a:solidFill>
                  <a:srgbClr val="393636"/>
                </a:solidFill>
                <a:effectLst/>
                <a:latin typeface="Calibri" panose="020F0502020204030204" pitchFamily="34" charset="0"/>
                <a:ea typeface="Calibri" panose="020F0502020204030204" pitchFamily="34" charset="0"/>
                <a:cs typeface="Calibri" panose="020F0502020204030204" pitchFamily="34" charset="0"/>
                <a:hlinkClick r:id="rId3"/>
              </a:rPr>
              <a:t>Den Danske Salmebog Online - Salme 323</a:t>
            </a:r>
            <a:r>
              <a:rPr lang="da-DK"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l" rtl="0" fontAlgn="base">
              <a:spcBef>
                <a:spcPts val="450"/>
              </a:spcBef>
              <a:buFont typeface="Arial" panose="020B0604020202020204" pitchFamily="34" charset="0"/>
              <a:buChar char="•"/>
            </a:pPr>
            <a:r>
              <a:rPr lang="da-DK" sz="18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 Overvej hvordan Grundtvig beskriver, at kirken både er en bygning og et trosfællesskab? </a:t>
            </a:r>
          </a:p>
          <a:p>
            <a:pPr marL="0" marR="0" algn="l" rtl="0" fontAlgn="base">
              <a:spcBef>
                <a:spcPts val="1200"/>
              </a:spcBef>
            </a:pPr>
            <a:r>
              <a:rPr lang="da-DK" sz="1800" b="1"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I Biblen står der således: </a:t>
            </a:r>
            <a:endParaRPr lang="da-DK" b="1"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fontAlgn="base">
              <a:spcBef>
                <a:spcPts val="1200"/>
              </a:spcBef>
            </a:pPr>
            <a:r>
              <a:rPr lang="da-DK" sz="1800" b="0" i="1"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Da Jesus kom til området ved </a:t>
            </a:r>
            <a:r>
              <a:rPr lang="da-DK" sz="1800" b="0" i="1" u="none" strike="noStrike" dirty="0" err="1">
                <a:solidFill>
                  <a:srgbClr val="1C1C1C"/>
                </a:solidFill>
                <a:effectLst/>
                <a:latin typeface="Calibri" panose="020F0502020204030204" pitchFamily="34" charset="0"/>
                <a:ea typeface="Calibri" panose="020F0502020204030204" pitchFamily="34" charset="0"/>
                <a:cs typeface="Calibri" panose="020F0502020204030204" pitchFamily="34" charset="0"/>
              </a:rPr>
              <a:t>Cæsarea</a:t>
            </a:r>
            <a:r>
              <a:rPr lang="da-DK" sz="1800" b="0" i="1"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 </a:t>
            </a:r>
            <a:r>
              <a:rPr lang="da-DK" sz="1800" b="0" i="1" u="none" strike="noStrike" dirty="0" err="1">
                <a:solidFill>
                  <a:srgbClr val="1C1C1C"/>
                </a:solidFill>
                <a:effectLst/>
                <a:latin typeface="Calibri" panose="020F0502020204030204" pitchFamily="34" charset="0"/>
                <a:ea typeface="Calibri" panose="020F0502020204030204" pitchFamily="34" charset="0"/>
                <a:cs typeface="Calibri" panose="020F0502020204030204" pitchFamily="34" charset="0"/>
              </a:rPr>
              <a:t>Filippi</a:t>
            </a:r>
            <a:r>
              <a:rPr lang="da-DK" sz="1800" b="0" i="1"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 spurgte han sine disciple: »Hvem siger folk, at Menneskesønnen er?«  De svarede: »Nogle siger Johannes Døber, andre Elias, og andre igen Jeremias eller en anden af profeterne.«  Så spurgte han dem: »Men I, hvem siger I, at jeg er?«  Simon Peter svarede: »Du er Kristus, den levende Guds søn.«  Og Jesus sagde til ham: »Salig er du, Simon, Jonas' søn, for det har kød og blod ikke åbenbaret dig, men min fader i himlene.  Og jeg siger dig, at du er Peter, og på den klippe vil jeg bygge min kirke, og dødsrigets porte skal ikke få magt over den.  Jeg vil give dig nøglerne til Himmeriget, og hvad du binder på jorden, skal være bundet i himlene, og hvad du løser på jorden, skal være løst i himlene.«  Da forbød han strengt sine disciple at sige til nogen, at han var Kristus.</a:t>
            </a:r>
            <a:endParaRPr lang="da-DK"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854E1C48-E0DE-420B-B6C7-ECCE48C60428}" type="slidenum">
              <a:rPr lang="da-DK" smtClean="0"/>
              <a:t>9</a:t>
            </a:fld>
            <a:endParaRPr lang="da-DK"/>
          </a:p>
        </p:txBody>
      </p:sp>
    </p:spTree>
    <p:extLst>
      <p:ext uri="{BB962C8B-B14F-4D97-AF65-F5344CB8AC3E}">
        <p14:creationId xmlns:p14="http://schemas.microsoft.com/office/powerpoint/2010/main" val="3445082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a-DK"/>
              <a:t>Klik for at redigere titeltypografien i masteren</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249152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DEF566A5-86D3-420D-9043-8DDE5DA1068F}"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12002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a-DK"/>
              <a:t>Klik for at redigere titeltypografien i masteren</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1033520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a-DK"/>
              <a:t>Klik for at redigere titeltypografien i masteren</a:t>
            </a:r>
            <a:endParaRPr lang="en-US"/>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70055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3022201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a-DK"/>
              <a:t>Klik for at redigere titeltypografien i masteren</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4"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431951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a-DK"/>
              <a:t>Klik for at redigere titeltypografien i masteren</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4"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3858003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nchor="t" anchorCtr="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179766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a-DK"/>
              <a:t>Klik for at redigere titeltypografien i masteren</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41443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255285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31492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DEF566A5-86D3-420D-9043-8DDE5DA1068F}"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417026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DEF566A5-86D3-420D-9043-8DDE5DA1068F}" type="datetimeFigureOut">
              <a:rPr lang="da-DK" smtClean="0"/>
              <a:t>07-10-2025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251652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7" name="Date Placeholder 2"/>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3"/>
          <p:cNvSpPr>
            <a:spLocks noGrp="1"/>
          </p:cNvSpPr>
          <p:nvPr>
            <p:ph type="ftr" sz="quarter" idx="11"/>
          </p:nvPr>
        </p:nvSpPr>
        <p:spPr/>
        <p:txBody>
          <a:bodyPr/>
          <a:lstStyle/>
          <a:p>
            <a:endParaRPr lang="da-DK"/>
          </a:p>
        </p:txBody>
      </p:sp>
      <p:sp>
        <p:nvSpPr>
          <p:cNvPr id="6" name="Slide Number Placeholder 4"/>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422082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2"/>
          <p:cNvSpPr>
            <a:spLocks noGrp="1"/>
          </p:cNvSpPr>
          <p:nvPr>
            <p:ph type="ftr" sz="quarter" idx="11"/>
          </p:nvPr>
        </p:nvSpPr>
        <p:spPr/>
        <p:txBody>
          <a:bodyPr/>
          <a:lstStyle/>
          <a:p>
            <a:endParaRPr lang="da-DK"/>
          </a:p>
        </p:txBody>
      </p:sp>
      <p:sp>
        <p:nvSpPr>
          <p:cNvPr id="6" name="Slide Number Placeholder 3"/>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310025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da-DK"/>
              <a:t>Klik for at redigere titeltypografien i masteren</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7" name="Date Placeholder 4"/>
          <p:cNvSpPr>
            <a:spLocks noGrp="1"/>
          </p:cNvSpPr>
          <p:nvPr>
            <p:ph type="dt" sz="half" idx="10"/>
          </p:nvPr>
        </p:nvSpPr>
        <p:spPr/>
        <p:txBody>
          <a:bodyPr/>
          <a:lstStyle/>
          <a:p>
            <a:fld id="{DEF566A5-86D3-420D-9043-8DDE5DA1068F}" type="datetimeFigureOut">
              <a:rPr lang="da-DK" smtClean="0"/>
              <a:t>07-10-2025</a:t>
            </a:fld>
            <a:endParaRPr lang="da-DK"/>
          </a:p>
        </p:txBody>
      </p:sp>
      <p:sp>
        <p:nvSpPr>
          <p:cNvPr id="5" name="Footer Placeholder 5"/>
          <p:cNvSpPr>
            <a:spLocks noGrp="1"/>
          </p:cNvSpPr>
          <p:nvPr>
            <p:ph type="ftr" sz="quarter" idx="11"/>
          </p:nvPr>
        </p:nvSpPr>
        <p:spPr/>
        <p:txBody>
          <a:bodyPr/>
          <a:lstStyle/>
          <a:p>
            <a:endParaRPr lang="da-DK"/>
          </a:p>
        </p:txBody>
      </p:sp>
      <p:sp>
        <p:nvSpPr>
          <p:cNvPr id="6" name="Slide Number Placeholder 6"/>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359534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DEF566A5-86D3-420D-9043-8DDE5DA1068F}"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54E152D-8228-4CFA-B584-87B787CE744D}" type="slidenum">
              <a:rPr lang="da-DK" smtClean="0"/>
              <a:t>‹nr.›</a:t>
            </a:fld>
            <a:endParaRPr lang="da-DK"/>
          </a:p>
        </p:txBody>
      </p:sp>
    </p:spTree>
    <p:extLst>
      <p:ext uri="{BB962C8B-B14F-4D97-AF65-F5344CB8AC3E}">
        <p14:creationId xmlns:p14="http://schemas.microsoft.com/office/powerpoint/2010/main" val="208255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a-DK"/>
              <a:t>Klik for at redigere titeltypografien i masteren</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EF566A5-86D3-420D-9043-8DDE5DA1068F}" type="datetimeFigureOut">
              <a:rPr lang="da-DK" smtClean="0"/>
              <a:t>07-10-2025</a:t>
            </a:fld>
            <a:endParaRPr lang="da-DK"/>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a-DK"/>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54E152D-8228-4CFA-B584-87B787CE744D}" type="slidenum">
              <a:rPr lang="da-DK" smtClean="0"/>
              <a:t>‹nr.›</a:t>
            </a:fld>
            <a:endParaRPr lang="da-DK"/>
          </a:p>
        </p:txBody>
      </p:sp>
    </p:spTree>
    <p:extLst>
      <p:ext uri="{BB962C8B-B14F-4D97-AF65-F5344CB8AC3E}">
        <p14:creationId xmlns:p14="http://schemas.microsoft.com/office/powerpoint/2010/main" val="3385843560"/>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bornikirken.dk/meditationer/"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jV95p_kF1mQ?feature=oembed" TargetMode="Externa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diagramQuickStyle" Target="../diagrams/quickStyle4.xml"/><Relationship Id="rId5" Type="http://schemas.openxmlformats.org/officeDocument/2006/relationships/image" Target="../media/image3.png"/><Relationship Id="rId10" Type="http://schemas.openxmlformats.org/officeDocument/2006/relationships/diagramLayout" Target="../diagrams/layout4.xml"/><Relationship Id="rId4" Type="http://schemas.openxmlformats.org/officeDocument/2006/relationships/image" Target="../media/image2.png"/><Relationship Id="rId9"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jpe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1.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m.dendanskesalmebogonline.dk/salme/323/304/2" TargetMode="External"/><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afrundede hjørner 17">
            <a:extLst>
              <a:ext uri="{FF2B5EF4-FFF2-40B4-BE49-F238E27FC236}">
                <a16:creationId xmlns:a16="http://schemas.microsoft.com/office/drawing/2014/main" id="{D3A5B22A-5495-04A8-9A2E-62E14EAB8421}"/>
              </a:ext>
            </a:extLst>
          </p:cNvPr>
          <p:cNvSpPr/>
          <p:nvPr/>
        </p:nvSpPr>
        <p:spPr>
          <a:xfrm>
            <a:off x="1732397" y="1047900"/>
            <a:ext cx="2935415" cy="48246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da-DK" sz="4500" b="1" dirty="0">
                <a:latin typeface="Calibri"/>
                <a:ea typeface="Calibri"/>
                <a:cs typeface="Calibri"/>
              </a:rPr>
              <a:t>Dagens program</a:t>
            </a:r>
            <a:endParaRPr lang="en-US" dirty="0"/>
          </a:p>
          <a:p>
            <a:pPr algn="ctr"/>
            <a:endParaRPr lang="da-DK" dirty="0"/>
          </a:p>
          <a:p>
            <a:r>
              <a:rPr lang="da-DK" dirty="0">
                <a:latin typeface="Calibri"/>
                <a:ea typeface="Calibri"/>
                <a:cs typeface="Calibri"/>
              </a:rPr>
              <a:t>Tjek ind</a:t>
            </a:r>
          </a:p>
          <a:p>
            <a:endParaRPr lang="da-DK" dirty="0">
              <a:latin typeface="Calibri"/>
              <a:ea typeface="Calibri"/>
              <a:cs typeface="Calibri"/>
            </a:endParaRPr>
          </a:p>
          <a:p>
            <a:r>
              <a:rPr lang="da-DK" dirty="0">
                <a:latin typeface="Calibri"/>
                <a:ea typeface="Calibri"/>
                <a:cs typeface="Calibri"/>
              </a:rPr>
              <a:t>Dagens Tema:</a:t>
            </a:r>
            <a:r>
              <a:rPr lang="da-DK" b="1" dirty="0">
                <a:latin typeface="Calibri"/>
                <a:ea typeface="Calibri"/>
                <a:cs typeface="Calibri"/>
              </a:rPr>
              <a:t> </a:t>
            </a:r>
          </a:p>
          <a:p>
            <a:r>
              <a:rPr lang="da-DK" b="1" dirty="0">
                <a:latin typeface="Calibri"/>
                <a:ea typeface="Calibri"/>
                <a:cs typeface="Calibri"/>
              </a:rPr>
              <a:t>Kend din kirke</a:t>
            </a:r>
            <a:endParaRPr lang="da-DK" dirty="0"/>
          </a:p>
          <a:p>
            <a:endParaRPr lang="da-DK" dirty="0">
              <a:latin typeface="Calibri" panose="020F0502020204030204" pitchFamily="34" charset="0"/>
              <a:ea typeface="Calibri" panose="020F0502020204030204" pitchFamily="34" charset="0"/>
              <a:cs typeface="Calibri" panose="020F0502020204030204" pitchFamily="34" charset="0"/>
            </a:endParaRPr>
          </a:p>
          <a:p>
            <a:r>
              <a:rPr lang="da-DK" dirty="0">
                <a:latin typeface="Calibri"/>
                <a:ea typeface="Calibri"/>
                <a:cs typeface="Calibri"/>
              </a:rPr>
              <a:t>Ønsker for dagen...</a:t>
            </a:r>
            <a:endParaRPr lang="da-DK" dirty="0">
              <a:latin typeface="Calibri" panose="020F0502020204030204" pitchFamily="34" charset="0"/>
              <a:ea typeface="Calibri" panose="020F0502020204030204" pitchFamily="34" charset="0"/>
              <a:cs typeface="Calibri" panose="020F0502020204030204" pitchFamily="34" charset="0"/>
            </a:endParaRPr>
          </a:p>
          <a:p>
            <a:endParaRPr lang="da-DK" dirty="0">
              <a:latin typeface="Calibri" panose="020F0502020204030204" pitchFamily="34" charset="0"/>
              <a:ea typeface="Calibri" panose="020F0502020204030204" pitchFamily="34" charset="0"/>
              <a:cs typeface="Calibri" panose="020F0502020204030204" pitchFamily="34" charset="0"/>
            </a:endParaRPr>
          </a:p>
          <a:p>
            <a:r>
              <a:rPr lang="da-DK" dirty="0">
                <a:latin typeface="Calibri"/>
                <a:ea typeface="Calibri"/>
                <a:cs typeface="Calibri"/>
              </a:rPr>
              <a:t>Meditation, fadervor,  trosbekendelse, og      salmer</a:t>
            </a:r>
            <a:endParaRPr lang="da-DK" dirty="0">
              <a:latin typeface="Calibri" panose="020F0502020204030204" pitchFamily="34" charset="0"/>
              <a:ea typeface="Calibri" panose="020F0502020204030204" pitchFamily="34" charset="0"/>
              <a:cs typeface="Calibri" panose="020F0502020204030204" pitchFamily="34" charset="0"/>
            </a:endParaRPr>
          </a:p>
        </p:txBody>
      </p:sp>
      <p:sp>
        <p:nvSpPr>
          <p:cNvPr id="19" name="Rektangel: afrundede hjørner 18">
            <a:extLst>
              <a:ext uri="{FF2B5EF4-FFF2-40B4-BE49-F238E27FC236}">
                <a16:creationId xmlns:a16="http://schemas.microsoft.com/office/drawing/2014/main" id="{C825C071-8EAB-30BC-4EBC-406672CFEFF0}"/>
              </a:ext>
            </a:extLst>
          </p:cNvPr>
          <p:cNvSpPr/>
          <p:nvPr/>
        </p:nvSpPr>
        <p:spPr>
          <a:xfrm>
            <a:off x="5299269" y="397041"/>
            <a:ext cx="3549984" cy="48246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4500" b="1">
                <a:latin typeface="Calibri"/>
                <a:ea typeface="Calibri"/>
                <a:cs typeface="Calibri"/>
              </a:rPr>
              <a:t>Ønsker for dagen </a:t>
            </a:r>
          </a:p>
          <a:p>
            <a:r>
              <a:rPr lang="en-US">
                <a:solidFill>
                  <a:schemeClr val="tx2"/>
                </a:solidFill>
                <a:latin typeface="Calibri"/>
                <a:ea typeface="Calibri"/>
                <a:cs typeface="Calibri"/>
              </a:rPr>
              <a:t>I </a:t>
            </a:r>
            <a:r>
              <a:rPr lang="en-US" err="1">
                <a:solidFill>
                  <a:schemeClr val="tx2"/>
                </a:solidFill>
                <a:latin typeface="Calibri"/>
                <a:ea typeface="Calibri"/>
                <a:cs typeface="Calibri"/>
              </a:rPr>
              <a:t>dag</a:t>
            </a:r>
            <a:r>
              <a:rPr lang="en-US">
                <a:solidFill>
                  <a:schemeClr val="tx2"/>
                </a:solidFill>
                <a:latin typeface="Calibri"/>
                <a:ea typeface="Calibri"/>
                <a:cs typeface="Calibri"/>
              </a:rPr>
              <a:t> </a:t>
            </a:r>
            <a:r>
              <a:rPr lang="en-US" err="1">
                <a:solidFill>
                  <a:schemeClr val="tx2"/>
                </a:solidFill>
                <a:latin typeface="Calibri"/>
                <a:ea typeface="Calibri"/>
                <a:cs typeface="Calibri"/>
              </a:rPr>
              <a:t>skal</a:t>
            </a:r>
            <a:r>
              <a:rPr lang="en-US">
                <a:solidFill>
                  <a:schemeClr val="tx2"/>
                </a:solidFill>
                <a:latin typeface="Calibri"/>
                <a:ea typeface="Calibri"/>
                <a:cs typeface="Calibri"/>
              </a:rPr>
              <a:t> du </a:t>
            </a:r>
            <a:r>
              <a:rPr lang="en-US" err="1">
                <a:solidFill>
                  <a:schemeClr val="tx2"/>
                </a:solidFill>
                <a:latin typeface="Calibri"/>
                <a:ea typeface="Calibri"/>
                <a:cs typeface="Calibri"/>
              </a:rPr>
              <a:t>på</a:t>
            </a:r>
            <a:r>
              <a:rPr lang="en-US">
                <a:solidFill>
                  <a:schemeClr val="tx2"/>
                </a:solidFill>
                <a:latin typeface="Calibri"/>
                <a:ea typeface="Calibri"/>
                <a:cs typeface="Calibri"/>
              </a:rPr>
              <a:t> tur, </a:t>
            </a:r>
            <a:r>
              <a:rPr lang="en-US" err="1">
                <a:solidFill>
                  <a:schemeClr val="tx2"/>
                </a:solidFill>
                <a:latin typeface="Calibri"/>
                <a:ea typeface="Calibri"/>
                <a:cs typeface="Calibri"/>
              </a:rPr>
              <a:t>mens</a:t>
            </a:r>
          </a:p>
          <a:p>
            <a:r>
              <a:rPr lang="en-US">
                <a:solidFill>
                  <a:schemeClr val="tx2"/>
                </a:solidFill>
                <a:latin typeface="Calibri"/>
                <a:ea typeface="Calibri"/>
                <a:cs typeface="Calibri"/>
              </a:rPr>
              <a:t>du </a:t>
            </a:r>
            <a:r>
              <a:rPr lang="en-US" err="1">
                <a:solidFill>
                  <a:schemeClr val="tx2"/>
                </a:solidFill>
                <a:latin typeface="Calibri"/>
                <a:ea typeface="Calibri"/>
                <a:cs typeface="Calibri"/>
              </a:rPr>
              <a:t>sidder</a:t>
            </a:r>
            <a:r>
              <a:rPr lang="en-US">
                <a:solidFill>
                  <a:schemeClr val="tx2"/>
                </a:solidFill>
                <a:latin typeface="Calibri"/>
                <a:ea typeface="Calibri"/>
                <a:cs typeface="Calibri"/>
              </a:rPr>
              <a:t> </a:t>
            </a:r>
            <a:r>
              <a:rPr lang="en-US" err="1">
                <a:solidFill>
                  <a:schemeClr val="tx2"/>
                </a:solidFill>
                <a:latin typeface="Calibri"/>
                <a:ea typeface="Calibri"/>
                <a:cs typeface="Calibri"/>
              </a:rPr>
              <a:t>foran</a:t>
            </a:r>
            <a:r>
              <a:rPr lang="en-US">
                <a:solidFill>
                  <a:schemeClr val="tx2"/>
                </a:solidFill>
                <a:latin typeface="Calibri"/>
                <a:ea typeface="Calibri"/>
                <a:cs typeface="Calibri"/>
              </a:rPr>
              <a:t> din </a:t>
            </a:r>
            <a:r>
              <a:rPr lang="en-US" err="1">
                <a:solidFill>
                  <a:schemeClr val="tx2"/>
                </a:solidFill>
                <a:latin typeface="Calibri"/>
                <a:ea typeface="Calibri"/>
                <a:cs typeface="Calibri"/>
              </a:rPr>
              <a:t>skærm</a:t>
            </a:r>
            <a:r>
              <a:rPr lang="en-US">
                <a:solidFill>
                  <a:schemeClr val="tx2"/>
                </a:solidFill>
                <a:latin typeface="Calibri"/>
                <a:ea typeface="Calibri"/>
                <a:cs typeface="Calibri"/>
              </a:rPr>
              <a:t>. </a:t>
            </a:r>
          </a:p>
          <a:p>
            <a:endParaRPr lang="en-US">
              <a:solidFill>
                <a:srgbClr val="FFFFFF"/>
              </a:solidFill>
              <a:latin typeface="Calibri"/>
              <a:ea typeface="Calibri"/>
              <a:cs typeface="Calibri"/>
            </a:endParaRPr>
          </a:p>
          <a:p>
            <a:r>
              <a:rPr lang="en-US">
                <a:solidFill>
                  <a:schemeClr val="tx2"/>
                </a:solidFill>
                <a:latin typeface="Calibri"/>
                <a:ea typeface="Calibri"/>
                <a:cs typeface="Calibri"/>
              </a:rPr>
              <a:t>Du </a:t>
            </a:r>
            <a:r>
              <a:rPr lang="en-US" err="1">
                <a:solidFill>
                  <a:schemeClr val="tx2"/>
                </a:solidFill>
                <a:latin typeface="Calibri"/>
                <a:ea typeface="Calibri"/>
                <a:cs typeface="Calibri"/>
              </a:rPr>
              <a:t>skal</a:t>
            </a:r>
            <a:r>
              <a:rPr lang="en-US">
                <a:solidFill>
                  <a:schemeClr val="tx2"/>
                </a:solidFill>
                <a:latin typeface="Calibri"/>
                <a:ea typeface="Calibri"/>
                <a:cs typeface="Calibri"/>
              </a:rPr>
              <a:t> </a:t>
            </a:r>
            <a:r>
              <a:rPr lang="en-US" err="1">
                <a:solidFill>
                  <a:schemeClr val="tx2"/>
                </a:solidFill>
                <a:latin typeface="Calibri"/>
                <a:ea typeface="Calibri"/>
                <a:cs typeface="Calibri"/>
              </a:rPr>
              <a:t>besøge</a:t>
            </a:r>
            <a:r>
              <a:rPr lang="en-US">
                <a:solidFill>
                  <a:schemeClr val="tx2"/>
                </a:solidFill>
                <a:latin typeface="Calibri"/>
                <a:ea typeface="Calibri"/>
                <a:cs typeface="Calibri"/>
              </a:rPr>
              <a:t> </a:t>
            </a:r>
            <a:r>
              <a:rPr lang="en-US" err="1">
                <a:solidFill>
                  <a:schemeClr val="tx2"/>
                </a:solidFill>
                <a:latin typeface="Calibri"/>
                <a:ea typeface="Calibri"/>
                <a:cs typeface="Calibri"/>
              </a:rPr>
              <a:t>en</a:t>
            </a:r>
            <a:r>
              <a:rPr lang="en-US">
                <a:solidFill>
                  <a:schemeClr val="tx2"/>
                </a:solidFill>
                <a:latin typeface="Calibri"/>
                <a:ea typeface="Calibri"/>
                <a:cs typeface="Calibri"/>
              </a:rPr>
              <a:t> </a:t>
            </a:r>
            <a:r>
              <a:rPr lang="en-US" err="1">
                <a:solidFill>
                  <a:schemeClr val="tx2"/>
                </a:solidFill>
                <a:latin typeface="Calibri"/>
                <a:ea typeface="Calibri"/>
                <a:cs typeface="Calibri"/>
              </a:rPr>
              <a:t>kirke</a:t>
            </a:r>
            <a:r>
              <a:rPr lang="en-US">
                <a:solidFill>
                  <a:schemeClr val="tx2"/>
                </a:solidFill>
                <a:latin typeface="Calibri"/>
                <a:ea typeface="Calibri"/>
                <a:cs typeface="Calibri"/>
              </a:rPr>
              <a:t>.</a:t>
            </a:r>
          </a:p>
          <a:p>
            <a:endParaRPr lang="en-US">
              <a:solidFill>
                <a:srgbClr val="FFFFFF"/>
              </a:solidFill>
              <a:latin typeface="Calibri"/>
              <a:ea typeface="Calibri"/>
              <a:cs typeface="Calibri"/>
            </a:endParaRPr>
          </a:p>
          <a:p>
            <a:r>
              <a:rPr lang="en-US">
                <a:solidFill>
                  <a:schemeClr val="tx2"/>
                </a:solidFill>
                <a:latin typeface="Calibri"/>
                <a:ea typeface="Calibri"/>
                <a:cs typeface="Calibri"/>
              </a:rPr>
              <a:t>Som </a:t>
            </a:r>
            <a:r>
              <a:rPr lang="en-US" err="1">
                <a:solidFill>
                  <a:schemeClr val="tx2"/>
                </a:solidFill>
                <a:latin typeface="Calibri"/>
                <a:ea typeface="Calibri"/>
                <a:cs typeface="Calibri"/>
              </a:rPr>
              <a:t>hjemmeopgave</a:t>
            </a:r>
            <a:endParaRPr lang="en-US">
              <a:solidFill>
                <a:schemeClr val="tx2"/>
              </a:solidFill>
              <a:latin typeface="Calibri"/>
              <a:ea typeface="Calibri"/>
              <a:cs typeface="Calibri"/>
            </a:endParaRPr>
          </a:p>
          <a:p>
            <a:r>
              <a:rPr lang="en-US" err="1">
                <a:solidFill>
                  <a:schemeClr val="tx2"/>
                </a:solidFill>
                <a:latin typeface="Calibri"/>
                <a:ea typeface="Calibri"/>
                <a:cs typeface="Calibri"/>
              </a:rPr>
              <a:t>prøver</a:t>
            </a:r>
            <a:r>
              <a:rPr lang="en-US">
                <a:solidFill>
                  <a:schemeClr val="tx2"/>
                </a:solidFill>
                <a:latin typeface="Calibri"/>
                <a:ea typeface="Calibri"/>
                <a:cs typeface="Calibri"/>
              </a:rPr>
              <a:t> vi, om du </a:t>
            </a:r>
            <a:r>
              <a:rPr lang="en-US" err="1">
                <a:solidFill>
                  <a:schemeClr val="tx2"/>
                </a:solidFill>
                <a:latin typeface="Calibri"/>
                <a:ea typeface="Calibri"/>
                <a:cs typeface="Calibri"/>
              </a:rPr>
              <a:t>kan</a:t>
            </a:r>
            <a:r>
              <a:rPr lang="en-US">
                <a:solidFill>
                  <a:schemeClr val="tx2"/>
                </a:solidFill>
                <a:latin typeface="Calibri"/>
                <a:ea typeface="Calibri"/>
                <a:cs typeface="Calibri"/>
              </a:rPr>
              <a:t> lave din </a:t>
            </a:r>
            <a:r>
              <a:rPr lang="en-US" err="1">
                <a:solidFill>
                  <a:schemeClr val="tx2"/>
                </a:solidFill>
                <a:latin typeface="Calibri"/>
                <a:ea typeface="Calibri"/>
                <a:cs typeface="Calibri"/>
              </a:rPr>
              <a:t>helt</a:t>
            </a:r>
            <a:r>
              <a:rPr lang="en-US">
                <a:solidFill>
                  <a:schemeClr val="tx2"/>
                </a:solidFill>
                <a:latin typeface="Calibri"/>
                <a:ea typeface="Calibri"/>
                <a:cs typeface="Calibri"/>
              </a:rPr>
              <a:t> </a:t>
            </a:r>
            <a:r>
              <a:rPr lang="en-US" err="1">
                <a:solidFill>
                  <a:schemeClr val="tx2"/>
                </a:solidFill>
                <a:latin typeface="Calibri"/>
                <a:ea typeface="Calibri"/>
                <a:cs typeface="Calibri"/>
              </a:rPr>
              <a:t>egen</a:t>
            </a:r>
            <a:r>
              <a:rPr lang="en-US">
                <a:solidFill>
                  <a:schemeClr val="tx2"/>
                </a:solidFill>
                <a:latin typeface="Calibri"/>
                <a:ea typeface="Calibri"/>
                <a:cs typeface="Calibri"/>
              </a:rPr>
              <a:t> </a:t>
            </a:r>
            <a:r>
              <a:rPr lang="en-US" err="1">
                <a:solidFill>
                  <a:schemeClr val="tx2"/>
                </a:solidFill>
                <a:latin typeface="Calibri"/>
                <a:ea typeface="Calibri"/>
                <a:cs typeface="Calibri"/>
              </a:rPr>
              <a:t>kirke</a:t>
            </a:r>
            <a:r>
              <a:rPr lang="en-US">
                <a:solidFill>
                  <a:schemeClr val="tx2"/>
                </a:solidFill>
                <a:latin typeface="Calibri"/>
                <a:ea typeface="Calibri"/>
                <a:cs typeface="Calibri"/>
              </a:rPr>
              <a:t> </a:t>
            </a:r>
            <a:r>
              <a:rPr lang="en-US" err="1">
                <a:solidFill>
                  <a:schemeClr val="tx2"/>
                </a:solidFill>
                <a:latin typeface="Calibri"/>
                <a:ea typeface="Calibri"/>
                <a:cs typeface="Calibri"/>
              </a:rPr>
              <a:t>i</a:t>
            </a:r>
            <a:endParaRPr lang="en-US">
              <a:solidFill>
                <a:schemeClr val="tx2"/>
              </a:solidFill>
              <a:latin typeface="Calibri"/>
              <a:ea typeface="Calibri"/>
              <a:cs typeface="Calibri"/>
            </a:endParaRPr>
          </a:p>
          <a:p>
            <a:r>
              <a:rPr lang="en-US">
                <a:solidFill>
                  <a:schemeClr val="tx2"/>
                </a:solidFill>
                <a:latin typeface="Calibri"/>
                <a:ea typeface="Calibri"/>
                <a:cs typeface="Calibri"/>
              </a:rPr>
              <a:t>Minecraft.</a:t>
            </a:r>
            <a:r>
              <a:rPr lang="en-US" sz="2500">
                <a:solidFill>
                  <a:schemeClr val="tx2"/>
                </a:solidFill>
                <a:latin typeface="Calibri"/>
                <a:ea typeface="Calibri"/>
                <a:cs typeface="Calibri"/>
              </a:rPr>
              <a:t> </a:t>
            </a:r>
          </a:p>
          <a:p>
            <a:pPr>
              <a:spcBef>
                <a:spcPts val="1400"/>
              </a:spcBef>
            </a:pPr>
            <a:endParaRPr lang="en-US">
              <a:solidFill>
                <a:schemeClr val="bg1"/>
              </a:solidFill>
              <a:latin typeface="Calibri"/>
              <a:ea typeface="Calibri"/>
              <a:cs typeface="Calibri"/>
            </a:endParaRPr>
          </a:p>
        </p:txBody>
      </p:sp>
      <p:sp>
        <p:nvSpPr>
          <p:cNvPr id="2" name="Pladsholder til sidefod 1">
            <a:extLst>
              <a:ext uri="{FF2B5EF4-FFF2-40B4-BE49-F238E27FC236}">
                <a16:creationId xmlns:a16="http://schemas.microsoft.com/office/drawing/2014/main" id="{275634F9-7990-AEEF-7248-004042BFB66F}"/>
              </a:ext>
            </a:extLst>
          </p:cNvPr>
          <p:cNvSpPr>
            <a:spLocks noGrp="1"/>
          </p:cNvSpPr>
          <p:nvPr>
            <p:ph type="ftr" sz="quarter" idx="11"/>
          </p:nvPr>
        </p:nvSpPr>
        <p:spPr>
          <a:xfrm>
            <a:off x="126805" y="6018974"/>
            <a:ext cx="11981688" cy="645541"/>
          </a:xfrm>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v/ Pernille Bach-Mortensen og Susanne Leiding, Helsingør Stift, Anne Mia Lykner, Roskilde Stift og Erik Hviid, København Stift</a:t>
            </a:r>
          </a:p>
        </p:txBody>
      </p:sp>
      <p:pic>
        <p:nvPicPr>
          <p:cNvPr id="3" name="Picture 2">
            <a:extLst>
              <a:ext uri="{FF2B5EF4-FFF2-40B4-BE49-F238E27FC236}">
                <a16:creationId xmlns:a16="http://schemas.microsoft.com/office/drawing/2014/main" id="{D9F5B6DF-8CDD-EEFA-4678-4C56AD6225CB}"/>
              </a:ext>
            </a:extLst>
          </p:cNvPr>
          <p:cNvPicPr>
            <a:picLocks noChangeAspect="1"/>
          </p:cNvPicPr>
          <p:nvPr/>
        </p:nvPicPr>
        <p:blipFill>
          <a:blip r:embed="rId3"/>
          <a:stretch>
            <a:fillRect/>
          </a:stretch>
        </p:blipFill>
        <p:spPr>
          <a:xfrm rot="5400000">
            <a:off x="9112686" y="1718413"/>
            <a:ext cx="3173261" cy="2450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8065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pic>
        <p:nvPicPr>
          <p:cNvPr id="17" name="Picture 16">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9" name="Picture 18">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21" name="Rectangle 20">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 name="Tekstfelt 2">
            <a:extLst>
              <a:ext uri="{FF2B5EF4-FFF2-40B4-BE49-F238E27FC236}">
                <a16:creationId xmlns:a16="http://schemas.microsoft.com/office/drawing/2014/main" id="{9213A941-EE6E-6E1E-3638-911ACD12D793}"/>
              </a:ext>
            </a:extLst>
          </p:cNvPr>
          <p:cNvSpPr txBox="1"/>
          <p:nvPr/>
        </p:nvSpPr>
        <p:spPr>
          <a:xfrm>
            <a:off x="650669" y="629266"/>
            <a:ext cx="3330328" cy="1641986"/>
          </a:xfrm>
          <a:prstGeom prst="rect">
            <a:avLst/>
          </a:prstGeom>
        </p:spPr>
        <p:txBody>
          <a:bodyPr vert="horz" lIns="91440" tIns="45720" rIns="91440" bIns="45720" rtlCol="0" anchor="t">
            <a:normAutofit/>
          </a:bodyPr>
          <a:lstStyle/>
          <a:p>
            <a:pPr>
              <a:spcBef>
                <a:spcPct val="0"/>
              </a:spcBef>
              <a:spcAft>
                <a:spcPts val="600"/>
              </a:spcAft>
              <a:buClr>
                <a:schemeClr val="tx2"/>
              </a:buClr>
              <a:buSzPct val="70000"/>
            </a:pPr>
            <a:r>
              <a:rPr lang="en-US" sz="42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mj-cs"/>
              </a:rPr>
              <a:t>Fortæl</a:t>
            </a:r>
            <a:r>
              <a:rPr lang="en-US" sz="4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mj-cs"/>
              </a:rPr>
              <a:t> det </a:t>
            </a:r>
            <a:r>
              <a:rPr lang="en-US" sz="45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videre</a:t>
            </a:r>
            <a:r>
              <a:rPr lang="en-US" sz="4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mj-cs"/>
              </a:rPr>
              <a:t> …</a:t>
            </a:r>
          </a:p>
        </p:txBody>
      </p:sp>
      <p:pic>
        <p:nvPicPr>
          <p:cNvPr id="4" name="Billede 3">
            <a:extLst>
              <a:ext uri="{FF2B5EF4-FFF2-40B4-BE49-F238E27FC236}">
                <a16:creationId xmlns:a16="http://schemas.microsoft.com/office/drawing/2014/main" id="{495E23B3-3758-9355-4DC5-16E3A1883416}"/>
              </a:ext>
            </a:extLst>
          </p:cNvPr>
          <p:cNvPicPr>
            <a:picLocks noChangeAspect="1"/>
          </p:cNvPicPr>
          <p:nvPr/>
        </p:nvPicPr>
        <p:blipFill>
          <a:blip r:embed="rId8"/>
          <a:srcRect l="789" r="3856" b="1"/>
          <a:stretch>
            <a:fillRect/>
          </a:stretch>
        </p:blipFill>
        <p:spPr>
          <a:xfrm>
            <a:off x="4634680" y="10"/>
            <a:ext cx="7560130" cy="6857990"/>
          </a:xfrm>
          <a:prstGeom prst="rect">
            <a:avLst/>
          </a:prstGeom>
        </p:spPr>
      </p:pic>
      <p:sp>
        <p:nvSpPr>
          <p:cNvPr id="23" name="Rectangle 22">
            <a:extLst>
              <a:ext uri="{FF2B5EF4-FFF2-40B4-BE49-F238E27FC236}">
                <a16:creationId xmlns:a16="http://schemas.microsoft.com/office/drawing/2014/main" id="{1BB654B3-F3F3-4563-AD63-D784299DA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 name="Tekstfelt 5">
            <a:extLst>
              <a:ext uri="{FF2B5EF4-FFF2-40B4-BE49-F238E27FC236}">
                <a16:creationId xmlns:a16="http://schemas.microsoft.com/office/drawing/2014/main" id="{38E874CE-E0D0-7F9D-DE83-B25B7605EC0E}"/>
              </a:ext>
            </a:extLst>
          </p:cNvPr>
          <p:cNvSpPr txBox="1"/>
          <p:nvPr/>
        </p:nvSpPr>
        <p:spPr>
          <a:xfrm>
            <a:off x="1392349" y="2306320"/>
            <a:ext cx="3330328" cy="3809999"/>
          </a:xfrm>
          <a:prstGeom prst="rect">
            <a:avLst/>
          </a:prstGeom>
        </p:spPr>
        <p:txBody>
          <a:bodyPr vert="horz" lIns="91440" tIns="45720" rIns="91440" bIns="45720" rtlCol="0" anchor="t">
            <a:normAutofit/>
          </a:bodyPr>
          <a:lstStyle/>
          <a:p>
            <a:pPr>
              <a:spcBef>
                <a:spcPts val="1000"/>
              </a:spcBef>
              <a:buClr>
                <a:schemeClr val="accent1"/>
              </a:buClr>
              <a:buSzPct val="80000"/>
              <a:buFont typeface="Wingdings 3" charset="2"/>
              <a:buChar char=""/>
            </a:pPr>
            <a:r>
              <a:rPr lang="en-US" sz="2500" dirty="0" err="1">
                <a:latin typeface="Calibri"/>
                <a:ea typeface="Calibri"/>
                <a:cs typeface="Calibri"/>
              </a:rPr>
              <a:t>Hvad</a:t>
            </a:r>
            <a:r>
              <a:rPr lang="en-US" sz="2500" dirty="0">
                <a:latin typeface="Calibri"/>
                <a:ea typeface="Calibri"/>
                <a:cs typeface="Calibri"/>
              </a:rPr>
              <a:t> </a:t>
            </a:r>
            <a:r>
              <a:rPr lang="en-US" sz="2500" dirty="0" err="1">
                <a:latin typeface="Calibri"/>
                <a:ea typeface="Calibri"/>
                <a:cs typeface="Calibri"/>
              </a:rPr>
              <a:t>hedder</a:t>
            </a:r>
            <a:r>
              <a:rPr lang="en-US" sz="2500" dirty="0">
                <a:latin typeface="Calibri"/>
                <a:ea typeface="Calibri"/>
                <a:cs typeface="Calibri"/>
              </a:rPr>
              <a:t> din </a:t>
            </a:r>
            <a:r>
              <a:rPr lang="en-US" sz="2500" dirty="0" err="1">
                <a:latin typeface="Calibri"/>
                <a:ea typeface="Calibri"/>
                <a:cs typeface="Calibri"/>
              </a:rPr>
              <a:t>egen</a:t>
            </a:r>
            <a:r>
              <a:rPr lang="en-US" sz="2500" dirty="0">
                <a:latin typeface="Calibri"/>
                <a:ea typeface="Calibri"/>
                <a:cs typeface="Calibri"/>
              </a:rPr>
              <a:t> </a:t>
            </a:r>
            <a:r>
              <a:rPr lang="en-US" sz="2500" dirty="0" err="1">
                <a:latin typeface="Calibri"/>
                <a:ea typeface="Calibri"/>
                <a:cs typeface="Calibri"/>
              </a:rPr>
              <a:t>sognekirke</a:t>
            </a:r>
            <a:r>
              <a:rPr lang="en-US" sz="2500" dirty="0">
                <a:latin typeface="Calibri"/>
                <a:ea typeface="Calibri"/>
                <a:cs typeface="Calibri"/>
              </a:rPr>
              <a:t>?</a:t>
            </a:r>
          </a:p>
          <a:p>
            <a:pPr>
              <a:spcBef>
                <a:spcPts val="1000"/>
              </a:spcBef>
              <a:buClr>
                <a:schemeClr val="accent1"/>
              </a:buClr>
              <a:buSzPct val="80000"/>
              <a:buFont typeface="Wingdings 3" charset="2"/>
              <a:buChar char=""/>
            </a:pPr>
            <a:endParaRPr lang="en-US" sz="2500" dirty="0">
              <a:latin typeface="Calibri"/>
              <a:ea typeface="Calibri"/>
              <a:cs typeface="Calibri"/>
            </a:endParaRPr>
          </a:p>
          <a:p>
            <a:pPr>
              <a:spcBef>
                <a:spcPts val="1000"/>
              </a:spcBef>
              <a:buClr>
                <a:schemeClr val="accent1"/>
              </a:buClr>
              <a:buSzPct val="80000"/>
              <a:buFont typeface="Wingdings 3" charset="2"/>
              <a:buChar char=""/>
            </a:pPr>
            <a:r>
              <a:rPr lang="en-US" sz="2500" dirty="0" err="1">
                <a:latin typeface="Calibri"/>
                <a:ea typeface="Calibri"/>
                <a:cs typeface="Calibri"/>
              </a:rPr>
              <a:t>Hvilken</a:t>
            </a:r>
            <a:r>
              <a:rPr lang="en-US" sz="2500" dirty="0">
                <a:latin typeface="Calibri"/>
                <a:ea typeface="Calibri"/>
                <a:cs typeface="Calibri"/>
              </a:rPr>
              <a:t> </a:t>
            </a:r>
            <a:r>
              <a:rPr lang="en-US" sz="2500" err="1">
                <a:latin typeface="Calibri"/>
                <a:ea typeface="Calibri"/>
                <a:cs typeface="Calibri"/>
              </a:rPr>
              <a:t>kirke</a:t>
            </a:r>
            <a:r>
              <a:rPr lang="en-US" sz="2500" dirty="0">
                <a:latin typeface="Calibri"/>
                <a:ea typeface="Calibri"/>
                <a:cs typeface="Calibri"/>
              </a:rPr>
              <a:t>, </a:t>
            </a:r>
            <a:r>
              <a:rPr lang="en-US" sz="2500" dirty="0" err="1">
                <a:latin typeface="Calibri"/>
                <a:ea typeface="Calibri"/>
                <a:cs typeface="Calibri"/>
              </a:rPr>
              <a:t>synes</a:t>
            </a:r>
            <a:r>
              <a:rPr lang="en-US" sz="2500" dirty="0">
                <a:latin typeface="Calibri"/>
                <a:ea typeface="Calibri"/>
                <a:cs typeface="Calibri"/>
              </a:rPr>
              <a:t> du er </a:t>
            </a:r>
            <a:r>
              <a:rPr lang="en-US" sz="2500" dirty="0" err="1">
                <a:latin typeface="Calibri"/>
                <a:ea typeface="Calibri"/>
                <a:cs typeface="Calibri"/>
              </a:rPr>
              <a:t>smukkest</a:t>
            </a:r>
            <a:r>
              <a:rPr lang="en-US" sz="2500" dirty="0">
                <a:latin typeface="Calibri"/>
                <a:ea typeface="Calibri"/>
                <a:cs typeface="Calibri"/>
              </a:rPr>
              <a:t>?</a:t>
            </a:r>
          </a:p>
          <a:p>
            <a:pPr>
              <a:spcBef>
                <a:spcPts val="1000"/>
              </a:spcBef>
              <a:buClr>
                <a:schemeClr val="accent1"/>
              </a:buClr>
              <a:buSzPct val="80000"/>
              <a:buFont typeface="Wingdings 3" charset="2"/>
              <a:buChar char=""/>
            </a:pPr>
            <a:endParaRPr lang="en-US" sz="2500" dirty="0">
              <a:latin typeface="Calibri"/>
              <a:ea typeface="Calibri"/>
              <a:cs typeface="Calibri"/>
            </a:endParaRPr>
          </a:p>
          <a:p>
            <a:pPr>
              <a:spcBef>
                <a:spcPts val="1000"/>
              </a:spcBef>
              <a:buClr>
                <a:schemeClr val="accent1"/>
              </a:buClr>
              <a:buSzPct val="80000"/>
              <a:buFont typeface="Wingdings 3" charset="2"/>
              <a:buChar char=""/>
            </a:pPr>
            <a:r>
              <a:rPr lang="en-US" sz="2500" dirty="0" err="1">
                <a:latin typeface="Calibri"/>
                <a:ea typeface="Calibri"/>
                <a:cs typeface="Calibri"/>
              </a:rPr>
              <a:t>Hvad</a:t>
            </a:r>
            <a:r>
              <a:rPr lang="en-US" sz="2500" dirty="0">
                <a:latin typeface="Calibri"/>
                <a:ea typeface="Calibri"/>
                <a:cs typeface="Calibri"/>
              </a:rPr>
              <a:t> </a:t>
            </a:r>
            <a:r>
              <a:rPr lang="en-US" sz="2500" dirty="0" err="1">
                <a:latin typeface="Calibri"/>
                <a:ea typeface="Calibri"/>
                <a:cs typeface="Calibri"/>
              </a:rPr>
              <a:t>har</a:t>
            </a:r>
            <a:r>
              <a:rPr lang="en-US" sz="2500" dirty="0">
                <a:latin typeface="Calibri"/>
                <a:ea typeface="Calibri"/>
                <a:cs typeface="Calibri"/>
              </a:rPr>
              <a:t> </a:t>
            </a:r>
            <a:r>
              <a:rPr lang="en-US" sz="2500" dirty="0" err="1">
                <a:latin typeface="Calibri"/>
                <a:ea typeface="Calibri"/>
                <a:cs typeface="Calibri"/>
              </a:rPr>
              <a:t>overrasket</a:t>
            </a:r>
            <a:r>
              <a:rPr lang="en-US" sz="2500" dirty="0">
                <a:latin typeface="Calibri"/>
                <a:ea typeface="Calibri"/>
                <a:cs typeface="Calibri"/>
              </a:rPr>
              <a:t> dig </a:t>
            </a:r>
            <a:r>
              <a:rPr lang="en-US" sz="2500" dirty="0" err="1">
                <a:latin typeface="Calibri"/>
                <a:ea typeface="Calibri"/>
                <a:cs typeface="Calibri"/>
              </a:rPr>
              <a:t>mest</a:t>
            </a:r>
            <a:r>
              <a:rPr lang="en-US" sz="2500" dirty="0">
                <a:latin typeface="Calibri"/>
                <a:ea typeface="Calibri"/>
                <a:cs typeface="Calibri"/>
              </a:rPr>
              <a:t> i </a:t>
            </a:r>
            <a:r>
              <a:rPr lang="en-US" sz="2500" dirty="0" err="1">
                <a:latin typeface="Calibri"/>
                <a:ea typeface="Calibri"/>
                <a:cs typeface="Calibri"/>
              </a:rPr>
              <a:t>dag</a:t>
            </a:r>
            <a:r>
              <a:rPr lang="en-US" sz="2500" dirty="0">
                <a:latin typeface="Calibri"/>
                <a:ea typeface="Calibri"/>
                <a:cs typeface="Calibri"/>
              </a:rPr>
              <a:t>?</a:t>
            </a:r>
          </a:p>
          <a:p>
            <a:pPr>
              <a:spcBef>
                <a:spcPts val="1000"/>
              </a:spcBef>
              <a:buClr>
                <a:schemeClr val="accent1"/>
              </a:buClr>
              <a:buSzPct val="80000"/>
              <a:buFont typeface="Wingdings 3" charset="2"/>
              <a:buChar char=""/>
            </a:pPr>
            <a:endParaRPr lang="en-US" dirty="0">
              <a:latin typeface="Calibri"/>
              <a:ea typeface="Calibri"/>
              <a:cs typeface="Calibri"/>
            </a:endParaRPr>
          </a:p>
        </p:txBody>
      </p:sp>
    </p:spTree>
    <p:extLst>
      <p:ext uri="{BB962C8B-B14F-4D97-AF65-F5344CB8AC3E}">
        <p14:creationId xmlns:p14="http://schemas.microsoft.com/office/powerpoint/2010/main" val="143084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379F1-F28B-8D1C-1D89-394F475D4F76}"/>
              </a:ext>
            </a:extLst>
          </p:cNvPr>
          <p:cNvSpPr>
            <a:spLocks noGrp="1"/>
          </p:cNvSpPr>
          <p:nvPr>
            <p:ph type="title"/>
          </p:nvPr>
        </p:nvSpPr>
        <p:spPr>
          <a:xfrm>
            <a:off x="6427552" y="640080"/>
            <a:ext cx="4696679" cy="960290"/>
          </a:xfrm>
        </p:spPr>
        <p:txBody>
          <a:bodyPr>
            <a:normAutofit/>
          </a:bodyPr>
          <a:lstStyle/>
          <a:p>
            <a:r>
              <a:rPr lang="da-DK" sz="4500" b="1">
                <a:latin typeface="Calibri" panose="020F0502020204030204" pitchFamily="34" charset="0"/>
                <a:ea typeface="Calibri" panose="020F0502020204030204" pitchFamily="34" charset="0"/>
                <a:cs typeface="Calibri" panose="020F0502020204030204" pitchFamily="34" charset="0"/>
              </a:rPr>
              <a:t>Meditation</a:t>
            </a:r>
          </a:p>
        </p:txBody>
      </p:sp>
      <p:pic>
        <p:nvPicPr>
          <p:cNvPr id="5" name="Pladsholder til indhold 4">
            <a:extLst>
              <a:ext uri="{FF2B5EF4-FFF2-40B4-BE49-F238E27FC236}">
                <a16:creationId xmlns:a16="http://schemas.microsoft.com/office/drawing/2014/main" id="{46C6FBDA-2D41-2A73-B582-CD483CD2FFD5}"/>
              </a:ext>
            </a:extLst>
          </p:cNvPr>
          <p:cNvPicPr>
            <a:picLocks noGrp="1" noChangeAspect="1"/>
          </p:cNvPicPr>
          <p:nvPr>
            <p:ph idx="1"/>
          </p:nvPr>
        </p:nvPicPr>
        <p:blipFill>
          <a:blip r:embed="rId4"/>
          <a:stretch>
            <a:fillRect/>
          </a:stretch>
        </p:blipFill>
        <p:spPr>
          <a:xfrm>
            <a:off x="6868755" y="1725064"/>
            <a:ext cx="1710812" cy="1710812"/>
          </a:xfrm>
          <a:prstGeom prst="rect">
            <a:avLst/>
          </a:prstGeom>
        </p:spPr>
      </p:pic>
      <p:pic>
        <p:nvPicPr>
          <p:cNvPr id="4" name="Billede 3">
            <a:extLst>
              <a:ext uri="{FF2B5EF4-FFF2-40B4-BE49-F238E27FC236}">
                <a16:creationId xmlns:a16="http://schemas.microsoft.com/office/drawing/2014/main" id="{FDF5317C-FA33-225B-5EFA-0FC83B4B6DB0}"/>
              </a:ext>
            </a:extLst>
          </p:cNvPr>
          <p:cNvPicPr>
            <a:picLocks noChangeAspect="1"/>
          </p:cNvPicPr>
          <p:nvPr/>
        </p:nvPicPr>
        <p:blipFill>
          <a:blip r:embed="rId5"/>
          <a:srcRect l="15660" r="13351" b="2"/>
          <a:stretch>
            <a:fillRect/>
          </a:stretch>
        </p:blipFill>
        <p:spPr>
          <a:xfrm>
            <a:off x="632815" y="643465"/>
            <a:ext cx="4003193" cy="5103372"/>
          </a:xfrm>
          <a:prstGeom prst="rect">
            <a:avLst/>
          </a:prstGeom>
        </p:spPr>
      </p:pic>
      <p:sp>
        <p:nvSpPr>
          <p:cNvPr id="7" name="Tekstfelt 6">
            <a:extLst>
              <a:ext uri="{FF2B5EF4-FFF2-40B4-BE49-F238E27FC236}">
                <a16:creationId xmlns:a16="http://schemas.microsoft.com/office/drawing/2014/main" id="{8917482E-F860-DF1D-43B5-9D0049F5A8A6}"/>
              </a:ext>
            </a:extLst>
          </p:cNvPr>
          <p:cNvSpPr txBox="1"/>
          <p:nvPr/>
        </p:nvSpPr>
        <p:spPr>
          <a:xfrm>
            <a:off x="6126480" y="5247512"/>
            <a:ext cx="4026505" cy="369332"/>
          </a:xfrm>
          <a:prstGeom prst="rect">
            <a:avLst/>
          </a:prstGeom>
          <a:noFill/>
        </p:spPr>
        <p:txBody>
          <a:bodyPr wrap="square" lIns="91440" tIns="45720" rIns="91440" bIns="45720" anchor="t">
            <a:spAutoFit/>
          </a:bodyPr>
          <a:lstStyle/>
          <a:p>
            <a:r>
              <a:rPr lang="en-US" sz="1800" i="0" u="none" strike="noStrike">
                <a:solidFill>
                  <a:schemeClr val="tx1">
                    <a:lumMod val="95000"/>
                    <a:lumOff val="5000"/>
                  </a:schemeClr>
                </a:solidFill>
                <a:effectLst/>
                <a:latin typeface="Calibri"/>
                <a:ea typeface="Calibri"/>
                <a:cs typeface="Calibri"/>
              </a:rPr>
              <a:t>Link:</a:t>
            </a:r>
            <a:r>
              <a:rPr lang="en-US" sz="1800" i="0" u="none" strike="noStrike" cap="all">
                <a:solidFill>
                  <a:schemeClr val="tx1">
                    <a:lumMod val="95000"/>
                    <a:lumOff val="5000"/>
                  </a:schemeClr>
                </a:solidFill>
                <a:effectLst/>
                <a:latin typeface="Calibri"/>
                <a:ea typeface="Calibri"/>
                <a:cs typeface="Calibri"/>
              </a:rPr>
              <a:t> </a:t>
            </a:r>
            <a:r>
              <a:rPr lang="en-US" sz="1800">
                <a:solidFill>
                  <a:schemeClr val="tx1">
                    <a:lumMod val="95000"/>
                    <a:lumOff val="5000"/>
                  </a:schemeClr>
                </a:solidFill>
                <a:latin typeface="Calibri"/>
                <a:ea typeface="Calibri"/>
                <a:cs typeface="Calibri"/>
                <a:hlinkClick r:id="rId6">
                  <a:extLst>
                    <a:ext uri="{A12FA001-AC4F-418D-AE19-62706E023703}">
                      <ahyp:hlinkClr xmlns:ahyp="http://schemas.microsoft.com/office/drawing/2018/hyperlinkcolor" val="tx"/>
                    </a:ext>
                  </a:extLst>
                </a:hlinkClick>
              </a:rPr>
              <a:t>10 Meditationer – Børn i kirken </a:t>
            </a:r>
            <a:r>
              <a:rPr lang="en-US" sz="1800" b="1">
                <a:solidFill>
                  <a:schemeClr val="tx1">
                    <a:lumMod val="95000"/>
                    <a:lumOff val="5000"/>
                  </a:schemeClr>
                </a:solidFill>
                <a:latin typeface="Calibri"/>
                <a:ea typeface="Calibri"/>
                <a:cs typeface="Calibri"/>
              </a:rPr>
              <a:t> </a:t>
            </a:r>
          </a:p>
        </p:txBody>
      </p:sp>
      <p:sp>
        <p:nvSpPr>
          <p:cNvPr id="8" name="Tekstfelt 7">
            <a:extLst>
              <a:ext uri="{FF2B5EF4-FFF2-40B4-BE49-F238E27FC236}">
                <a16:creationId xmlns:a16="http://schemas.microsoft.com/office/drawing/2014/main" id="{44496391-C7F4-D05E-4DFE-922D88472B45}"/>
              </a:ext>
            </a:extLst>
          </p:cNvPr>
          <p:cNvSpPr txBox="1"/>
          <p:nvPr/>
        </p:nvSpPr>
        <p:spPr>
          <a:xfrm>
            <a:off x="5971391" y="3983440"/>
            <a:ext cx="4140797" cy="861774"/>
          </a:xfrm>
          <a:prstGeom prst="rect">
            <a:avLst/>
          </a:prstGeom>
          <a:solidFill>
            <a:schemeClr val="accent1"/>
          </a:solidFill>
        </p:spPr>
        <p:txBody>
          <a:bodyPr wrap="square" lIns="91440" tIns="45720" rIns="91440" bIns="45720" rtlCol="0" anchor="t">
            <a:spAutoFit/>
          </a:bodyPr>
          <a:lstStyle/>
          <a:p>
            <a:r>
              <a:rPr lang="da-DK" sz="2500" b="1">
                <a:latin typeface="Calibri"/>
                <a:ea typeface="Calibri"/>
                <a:cs typeface="Calibri"/>
              </a:rPr>
              <a:t>Læg dig til rette, slap helt af </a:t>
            </a:r>
            <a:endParaRPr lang="en-US">
              <a:latin typeface="Calibri"/>
              <a:ea typeface="Calibri"/>
              <a:cs typeface="Calibri"/>
            </a:endParaRPr>
          </a:p>
          <a:p>
            <a:r>
              <a:rPr lang="da-DK" sz="2500" b="1">
                <a:latin typeface="Calibri"/>
                <a:ea typeface="Calibri"/>
                <a:cs typeface="Calibri"/>
              </a:rPr>
              <a:t>og lyt til en meditation</a:t>
            </a:r>
            <a:endParaRPr lang="da-DK">
              <a:latin typeface="Calibri"/>
              <a:ea typeface="Calibri"/>
              <a:cs typeface="Calibri"/>
            </a:endParaRPr>
          </a:p>
        </p:txBody>
      </p:sp>
    </p:spTree>
    <p:extLst>
      <p:ext uri="{BB962C8B-B14F-4D97-AF65-F5344CB8AC3E}">
        <p14:creationId xmlns:p14="http://schemas.microsoft.com/office/powerpoint/2010/main" val="217277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D2DB0212-A028-E81F-E0ED-19DF7B6C89A1}"/>
              </a:ext>
            </a:extLst>
          </p:cNvPr>
          <p:cNvPicPr>
            <a:picLocks noChangeAspect="1"/>
          </p:cNvPicPr>
          <p:nvPr/>
        </p:nvPicPr>
        <p:blipFill>
          <a:blip r:embed="rId3"/>
          <a:stretch>
            <a:fillRect/>
          </a:stretch>
        </p:blipFill>
        <p:spPr>
          <a:xfrm>
            <a:off x="1835532" y="823848"/>
            <a:ext cx="8992476" cy="5220000"/>
          </a:xfrm>
          <a:prstGeom prst="rect">
            <a:avLst/>
          </a:prstGeom>
        </p:spPr>
      </p:pic>
      <p:pic>
        <p:nvPicPr>
          <p:cNvPr id="18" name="Billede 17">
            <a:extLst>
              <a:ext uri="{FF2B5EF4-FFF2-40B4-BE49-F238E27FC236}">
                <a16:creationId xmlns:a16="http://schemas.microsoft.com/office/drawing/2014/main" id="{37F0F3C0-746E-EC4E-A53D-880C9D1A8935}"/>
              </a:ext>
            </a:extLst>
          </p:cNvPr>
          <p:cNvPicPr>
            <a:picLocks noChangeAspect="1"/>
          </p:cNvPicPr>
          <p:nvPr/>
        </p:nvPicPr>
        <p:blipFill>
          <a:blip r:embed="rId4"/>
          <a:stretch>
            <a:fillRect/>
          </a:stretch>
        </p:blipFill>
        <p:spPr>
          <a:xfrm>
            <a:off x="1835532" y="823848"/>
            <a:ext cx="8898768" cy="5220000"/>
          </a:xfrm>
          <a:prstGeom prst="rect">
            <a:avLst/>
          </a:prstGeom>
        </p:spPr>
      </p:pic>
      <p:pic>
        <p:nvPicPr>
          <p:cNvPr id="32" name="Billede 31">
            <a:extLst>
              <a:ext uri="{FF2B5EF4-FFF2-40B4-BE49-F238E27FC236}">
                <a16:creationId xmlns:a16="http://schemas.microsoft.com/office/drawing/2014/main" id="{3834F5FC-D607-BF78-14F8-37147676BACB}"/>
              </a:ext>
            </a:extLst>
          </p:cNvPr>
          <p:cNvPicPr>
            <a:picLocks noChangeAspect="1"/>
          </p:cNvPicPr>
          <p:nvPr/>
        </p:nvPicPr>
        <p:blipFill>
          <a:blip r:embed="rId5"/>
          <a:stretch>
            <a:fillRect/>
          </a:stretch>
        </p:blipFill>
        <p:spPr>
          <a:xfrm>
            <a:off x="1835531" y="823847"/>
            <a:ext cx="8861866" cy="5220000"/>
          </a:xfrm>
          <a:prstGeom prst="rect">
            <a:avLst/>
          </a:prstGeom>
        </p:spPr>
      </p:pic>
      <p:pic>
        <p:nvPicPr>
          <p:cNvPr id="30" name="Billede 29">
            <a:extLst>
              <a:ext uri="{FF2B5EF4-FFF2-40B4-BE49-F238E27FC236}">
                <a16:creationId xmlns:a16="http://schemas.microsoft.com/office/drawing/2014/main" id="{5BBC8D3D-B397-E39B-8610-C39845FF6C19}"/>
              </a:ext>
            </a:extLst>
          </p:cNvPr>
          <p:cNvPicPr>
            <a:picLocks noChangeAspect="1"/>
          </p:cNvPicPr>
          <p:nvPr/>
        </p:nvPicPr>
        <p:blipFill>
          <a:blip r:embed="rId6"/>
          <a:stretch>
            <a:fillRect/>
          </a:stretch>
        </p:blipFill>
        <p:spPr>
          <a:xfrm>
            <a:off x="1667633" y="823847"/>
            <a:ext cx="8827005" cy="5220000"/>
          </a:xfrm>
          <a:prstGeom prst="rect">
            <a:avLst/>
          </a:prstGeom>
        </p:spPr>
      </p:pic>
      <p:pic>
        <p:nvPicPr>
          <p:cNvPr id="28" name="Billede 27">
            <a:extLst>
              <a:ext uri="{FF2B5EF4-FFF2-40B4-BE49-F238E27FC236}">
                <a16:creationId xmlns:a16="http://schemas.microsoft.com/office/drawing/2014/main" id="{1F0584E7-4402-C968-B9BF-7387FDF6EF37}"/>
              </a:ext>
            </a:extLst>
          </p:cNvPr>
          <p:cNvPicPr>
            <a:picLocks noChangeAspect="1"/>
          </p:cNvPicPr>
          <p:nvPr/>
        </p:nvPicPr>
        <p:blipFill>
          <a:blip r:embed="rId7"/>
          <a:stretch>
            <a:fillRect/>
          </a:stretch>
        </p:blipFill>
        <p:spPr>
          <a:xfrm>
            <a:off x="1667633" y="823848"/>
            <a:ext cx="8919364" cy="5220000"/>
          </a:xfrm>
          <a:prstGeom prst="rect">
            <a:avLst/>
          </a:prstGeom>
        </p:spPr>
      </p:pic>
      <p:pic>
        <p:nvPicPr>
          <p:cNvPr id="10" name="Billede 9">
            <a:extLst>
              <a:ext uri="{FF2B5EF4-FFF2-40B4-BE49-F238E27FC236}">
                <a16:creationId xmlns:a16="http://schemas.microsoft.com/office/drawing/2014/main" id="{5C6750A1-D0D0-592F-5701-30DEFFB7BB5A}"/>
              </a:ext>
            </a:extLst>
          </p:cNvPr>
          <p:cNvPicPr>
            <a:picLocks noChangeAspect="1"/>
          </p:cNvPicPr>
          <p:nvPr/>
        </p:nvPicPr>
        <p:blipFill>
          <a:blip r:embed="rId8"/>
          <a:stretch>
            <a:fillRect/>
          </a:stretch>
        </p:blipFill>
        <p:spPr>
          <a:xfrm>
            <a:off x="1702408" y="823848"/>
            <a:ext cx="9026250" cy="5220000"/>
          </a:xfrm>
          <a:prstGeom prst="rect">
            <a:avLst/>
          </a:prstGeom>
        </p:spPr>
      </p:pic>
      <p:pic>
        <p:nvPicPr>
          <p:cNvPr id="8" name="Billede 7">
            <a:extLst>
              <a:ext uri="{FF2B5EF4-FFF2-40B4-BE49-F238E27FC236}">
                <a16:creationId xmlns:a16="http://schemas.microsoft.com/office/drawing/2014/main" id="{2271A3BC-0757-6CCA-8234-41265B47B5CD}"/>
              </a:ext>
            </a:extLst>
          </p:cNvPr>
          <p:cNvPicPr>
            <a:picLocks noChangeAspect="1"/>
          </p:cNvPicPr>
          <p:nvPr/>
        </p:nvPicPr>
        <p:blipFill>
          <a:blip r:embed="rId9"/>
          <a:stretch>
            <a:fillRect/>
          </a:stretch>
        </p:blipFill>
        <p:spPr>
          <a:xfrm>
            <a:off x="1697891" y="823848"/>
            <a:ext cx="8857439" cy="5220000"/>
          </a:xfrm>
          <a:prstGeom prst="rect">
            <a:avLst/>
          </a:prstGeom>
        </p:spPr>
      </p:pic>
      <p:pic>
        <p:nvPicPr>
          <p:cNvPr id="26" name="Billede 25">
            <a:extLst>
              <a:ext uri="{FF2B5EF4-FFF2-40B4-BE49-F238E27FC236}">
                <a16:creationId xmlns:a16="http://schemas.microsoft.com/office/drawing/2014/main" id="{828FCF85-4F62-CE03-E827-815316A3E27C}"/>
              </a:ext>
            </a:extLst>
          </p:cNvPr>
          <p:cNvPicPr>
            <a:picLocks noChangeAspect="1"/>
          </p:cNvPicPr>
          <p:nvPr/>
        </p:nvPicPr>
        <p:blipFill>
          <a:blip r:embed="rId10"/>
          <a:stretch>
            <a:fillRect/>
          </a:stretch>
        </p:blipFill>
        <p:spPr>
          <a:xfrm>
            <a:off x="1779207" y="823848"/>
            <a:ext cx="8882266" cy="5220000"/>
          </a:xfrm>
          <a:prstGeom prst="rect">
            <a:avLst/>
          </a:prstGeom>
        </p:spPr>
      </p:pic>
      <p:pic>
        <p:nvPicPr>
          <p:cNvPr id="24" name="Billede 23">
            <a:extLst>
              <a:ext uri="{FF2B5EF4-FFF2-40B4-BE49-F238E27FC236}">
                <a16:creationId xmlns:a16="http://schemas.microsoft.com/office/drawing/2014/main" id="{4F8F1E5A-F0A7-09CD-4BC9-F32D150E4B8E}"/>
              </a:ext>
            </a:extLst>
          </p:cNvPr>
          <p:cNvPicPr>
            <a:picLocks noChangeAspect="1"/>
          </p:cNvPicPr>
          <p:nvPr/>
        </p:nvPicPr>
        <p:blipFill>
          <a:blip r:embed="rId11"/>
          <a:stretch>
            <a:fillRect/>
          </a:stretch>
        </p:blipFill>
        <p:spPr>
          <a:xfrm>
            <a:off x="1701715" y="823848"/>
            <a:ext cx="8865721" cy="5220000"/>
          </a:xfrm>
          <a:prstGeom prst="rect">
            <a:avLst/>
          </a:prstGeom>
        </p:spPr>
      </p:pic>
      <p:pic>
        <p:nvPicPr>
          <p:cNvPr id="22" name="Billede 21">
            <a:extLst>
              <a:ext uri="{FF2B5EF4-FFF2-40B4-BE49-F238E27FC236}">
                <a16:creationId xmlns:a16="http://schemas.microsoft.com/office/drawing/2014/main" id="{DD7A122B-B9D3-BB60-363F-87E71754AF47}"/>
              </a:ext>
            </a:extLst>
          </p:cNvPr>
          <p:cNvPicPr>
            <a:picLocks noChangeAspect="1"/>
          </p:cNvPicPr>
          <p:nvPr/>
        </p:nvPicPr>
        <p:blipFill>
          <a:blip r:embed="rId12"/>
          <a:stretch>
            <a:fillRect/>
          </a:stretch>
        </p:blipFill>
        <p:spPr>
          <a:xfrm>
            <a:off x="1715472" y="823847"/>
            <a:ext cx="8763765" cy="5220001"/>
          </a:xfrm>
          <a:prstGeom prst="rect">
            <a:avLst/>
          </a:prstGeom>
        </p:spPr>
      </p:pic>
    </p:spTree>
    <p:extLst>
      <p:ext uri="{BB962C8B-B14F-4D97-AF65-F5344CB8AC3E}">
        <p14:creationId xmlns:p14="http://schemas.microsoft.com/office/powerpoint/2010/main" val="142319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AD34D-C0CE-879F-3FB0-76EB87AB7BB3}"/>
              </a:ext>
            </a:extLst>
          </p:cNvPr>
          <p:cNvSpPr>
            <a:spLocks noGrp="1"/>
          </p:cNvSpPr>
          <p:nvPr>
            <p:ph type="title"/>
          </p:nvPr>
        </p:nvSpPr>
        <p:spPr>
          <a:xfrm>
            <a:off x="3175001" y="5181601"/>
            <a:ext cx="6210300" cy="1393022"/>
          </a:xfrm>
        </p:spPr>
        <p:txBody>
          <a:bodyPr vert="horz" lIns="91440" tIns="45720" rIns="91440" bIns="45720" rtlCol="0" anchor="b">
            <a:noAutofit/>
          </a:bodyPr>
          <a:lstStyle/>
          <a:p>
            <a:r>
              <a:rPr lang="en-US" sz="4400" cap="none" err="1">
                <a:latin typeface="Calibri"/>
                <a:ea typeface="Calibri"/>
                <a:cs typeface="Calibri"/>
              </a:rPr>
              <a:t>Trosbekendelse</a:t>
            </a:r>
            <a:r>
              <a:rPr lang="en-US" sz="4400" cap="none">
                <a:latin typeface="Calibri"/>
                <a:ea typeface="Calibri"/>
                <a:cs typeface="Calibri"/>
              </a:rPr>
              <a:t> i </a:t>
            </a:r>
            <a:r>
              <a:rPr lang="en-US" sz="4400" cap="none" err="1">
                <a:latin typeface="Calibri"/>
                <a:ea typeface="Calibri"/>
                <a:cs typeface="Calibri"/>
              </a:rPr>
              <a:t>kort</a:t>
            </a:r>
            <a:r>
              <a:rPr lang="en-US" sz="4400" cap="none">
                <a:latin typeface="Calibri"/>
                <a:ea typeface="Calibri"/>
                <a:cs typeface="Calibri"/>
              </a:rPr>
              <a:t> </a:t>
            </a:r>
            <a:br>
              <a:rPr lang="en-US" sz="4400" cap="none">
                <a:latin typeface="Calibri"/>
                <a:ea typeface="Calibri"/>
                <a:cs typeface="Calibri"/>
              </a:rPr>
            </a:br>
            <a:r>
              <a:rPr lang="en-US" sz="4400" cap="none">
                <a:latin typeface="Calibri"/>
                <a:ea typeface="Calibri"/>
                <a:cs typeface="Calibri"/>
              </a:rPr>
              <a:t>     form med </a:t>
            </a:r>
            <a:r>
              <a:rPr lang="en-US" sz="4400" cap="none" err="1">
                <a:latin typeface="Calibri"/>
                <a:ea typeface="Calibri"/>
                <a:cs typeface="Calibri"/>
              </a:rPr>
              <a:t>fagter</a:t>
            </a:r>
            <a:endParaRPr lang="en-US" sz="4400" cap="none">
              <a:latin typeface="Calibri"/>
              <a:ea typeface="Calibri"/>
              <a:cs typeface="Calibri"/>
            </a:endParaRPr>
          </a:p>
        </p:txBody>
      </p:sp>
      <p:pic>
        <p:nvPicPr>
          <p:cNvPr id="8" name="Onlinemedier 7" title="5313Trosbekendelsen">
            <a:hlinkClick r:id="" action="ppaction://media"/>
            <a:extLst>
              <a:ext uri="{FF2B5EF4-FFF2-40B4-BE49-F238E27FC236}">
                <a16:creationId xmlns:a16="http://schemas.microsoft.com/office/drawing/2014/main" id="{BD20F5B1-BA86-8441-5CA4-64D8FBFD59AF}"/>
              </a:ext>
            </a:extLst>
          </p:cNvPr>
          <p:cNvPicPr>
            <a:picLocks noRot="1" noChangeAspect="1"/>
          </p:cNvPicPr>
          <p:nvPr>
            <a:videoFile r:link="rId1"/>
          </p:nvPr>
        </p:nvPicPr>
        <p:blipFill>
          <a:blip r:embed="rId4"/>
          <a:stretch>
            <a:fillRect/>
          </a:stretch>
        </p:blipFill>
        <p:spPr>
          <a:xfrm>
            <a:off x="2216478" y="669059"/>
            <a:ext cx="7769755" cy="4389912"/>
          </a:xfrm>
          <a:prstGeom prst="rect">
            <a:avLst/>
          </a:prstGeom>
        </p:spPr>
      </p:pic>
    </p:spTree>
    <p:extLst>
      <p:ext uri="{BB962C8B-B14F-4D97-AF65-F5344CB8AC3E}">
        <p14:creationId xmlns:p14="http://schemas.microsoft.com/office/powerpoint/2010/main" val="26513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9" name="Picture 18">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pic>
        <p:nvPicPr>
          <p:cNvPr id="22" name="Picture 21">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24" name="Picture 23">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26" name="Rectangle 25">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da-DK"/>
          </a:p>
        </p:txBody>
      </p:sp>
      <p:pic>
        <p:nvPicPr>
          <p:cNvPr id="4" name="Billede 3">
            <a:extLst>
              <a:ext uri="{FF2B5EF4-FFF2-40B4-BE49-F238E27FC236}">
                <a16:creationId xmlns:a16="http://schemas.microsoft.com/office/drawing/2014/main" id="{F1AFF791-5840-B91B-5321-B362B73374E5}"/>
              </a:ext>
            </a:extLst>
          </p:cNvPr>
          <p:cNvPicPr>
            <a:picLocks noChangeAspect="1"/>
          </p:cNvPicPr>
          <p:nvPr/>
        </p:nvPicPr>
        <p:blipFill>
          <a:blip r:embed="rId8"/>
          <a:srcRect t="13201" b="4009"/>
          <a:stretch>
            <a:fillRect/>
          </a:stretch>
        </p:blipFill>
        <p:spPr>
          <a:xfrm>
            <a:off x="-1" y="10"/>
            <a:ext cx="4058949" cy="6857990"/>
          </a:xfrm>
          <a:prstGeom prst="rect">
            <a:avLst/>
          </a:prstGeom>
        </p:spPr>
      </p:pic>
      <p:graphicFrame>
        <p:nvGraphicFramePr>
          <p:cNvPr id="16" name="Tekstfelt 2">
            <a:extLst>
              <a:ext uri="{FF2B5EF4-FFF2-40B4-BE49-F238E27FC236}">
                <a16:creationId xmlns:a16="http://schemas.microsoft.com/office/drawing/2014/main" id="{AF3AAFCC-DF77-3D1C-1B84-E5A27A17CB60}"/>
              </a:ext>
            </a:extLst>
          </p:cNvPr>
          <p:cNvGraphicFramePr/>
          <p:nvPr>
            <p:extLst>
              <p:ext uri="{D42A27DB-BD31-4B8C-83A1-F6EECF244321}">
                <p14:modId xmlns:p14="http://schemas.microsoft.com/office/powerpoint/2010/main" val="3742657574"/>
              </p:ext>
            </p:extLst>
          </p:nvPr>
        </p:nvGraphicFramePr>
        <p:xfrm>
          <a:off x="4220015" y="1370727"/>
          <a:ext cx="6570152" cy="47140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39511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A850D-BD9B-D8C3-2B81-C33B1AA159F1}"/>
              </a:ext>
            </a:extLst>
          </p:cNvPr>
          <p:cNvSpPr>
            <a:spLocks noGrp="1"/>
          </p:cNvSpPr>
          <p:nvPr>
            <p:ph type="title"/>
          </p:nvPr>
        </p:nvSpPr>
        <p:spPr>
          <a:xfrm>
            <a:off x="215153" y="609600"/>
            <a:ext cx="4141694" cy="990600"/>
          </a:xfrm>
        </p:spPr>
        <p:txBody>
          <a:bodyPr vert="horz" lIns="91440" tIns="45720" rIns="91440" bIns="45720" rtlCol="0" anchor="b">
            <a:noAutofit/>
          </a:bodyPr>
          <a:lstStyle/>
          <a:p>
            <a:pPr algn="l"/>
            <a:r>
              <a:rPr lang="en-US" sz="4500">
                <a:latin typeface="Calibri" panose="020F0502020204030204" pitchFamily="34" charset="0"/>
                <a:ea typeface="Calibri" panose="020F0502020204030204" pitchFamily="34" charset="0"/>
                <a:cs typeface="Calibri" panose="020F0502020204030204" pitchFamily="34" charset="0"/>
              </a:rPr>
              <a:t>Byg din </a:t>
            </a:r>
            <a:r>
              <a:rPr lang="en-US" sz="4500" err="1">
                <a:latin typeface="Calibri" panose="020F0502020204030204" pitchFamily="34" charset="0"/>
                <a:ea typeface="Calibri" panose="020F0502020204030204" pitchFamily="34" charset="0"/>
                <a:cs typeface="Calibri" panose="020F0502020204030204" pitchFamily="34" charset="0"/>
              </a:rPr>
              <a:t>egen</a:t>
            </a:r>
            <a:r>
              <a:rPr lang="en-US" sz="4500">
                <a:latin typeface="Calibri" panose="020F0502020204030204" pitchFamily="34" charset="0"/>
                <a:ea typeface="Calibri" panose="020F0502020204030204" pitchFamily="34" charset="0"/>
                <a:cs typeface="Calibri" panose="020F0502020204030204" pitchFamily="34" charset="0"/>
              </a:rPr>
              <a:t> </a:t>
            </a:r>
            <a:r>
              <a:rPr lang="en-US" sz="4500" err="1">
                <a:latin typeface="Calibri" panose="020F0502020204030204" pitchFamily="34" charset="0"/>
                <a:ea typeface="Calibri" panose="020F0502020204030204" pitchFamily="34" charset="0"/>
                <a:cs typeface="Calibri" panose="020F0502020204030204" pitchFamily="34" charset="0"/>
              </a:rPr>
              <a:t>kirke</a:t>
            </a:r>
            <a:r>
              <a:rPr lang="en-US" sz="4500">
                <a:latin typeface="Calibri" panose="020F0502020204030204" pitchFamily="34" charset="0"/>
                <a:ea typeface="Calibri" panose="020F0502020204030204" pitchFamily="34" charset="0"/>
                <a:cs typeface="Calibri" panose="020F0502020204030204" pitchFamily="34" charset="0"/>
              </a:rPr>
              <a:t> </a:t>
            </a:r>
            <a:r>
              <a:rPr lang="en-US" sz="4500" err="1">
                <a:latin typeface="Calibri" panose="020F0502020204030204" pitchFamily="34" charset="0"/>
                <a:ea typeface="Calibri" panose="020F0502020204030204" pitchFamily="34" charset="0"/>
                <a:cs typeface="Calibri" panose="020F0502020204030204" pitchFamily="34" charset="0"/>
              </a:rPr>
              <a:t>i</a:t>
            </a:r>
            <a:r>
              <a:rPr lang="en-US" sz="4500">
                <a:latin typeface="Calibri" panose="020F0502020204030204" pitchFamily="34" charset="0"/>
                <a:ea typeface="Calibri" panose="020F0502020204030204" pitchFamily="34" charset="0"/>
                <a:cs typeface="Calibri" panose="020F0502020204030204" pitchFamily="34" charset="0"/>
              </a:rPr>
              <a:t> Minecraft</a:t>
            </a:r>
          </a:p>
        </p:txBody>
      </p:sp>
      <p:sp>
        <p:nvSpPr>
          <p:cNvPr id="5" name="Tekstfelt 4">
            <a:extLst>
              <a:ext uri="{FF2B5EF4-FFF2-40B4-BE49-F238E27FC236}">
                <a16:creationId xmlns:a16="http://schemas.microsoft.com/office/drawing/2014/main" id="{B4ED8386-47AA-43A8-D47A-8EA8ACBD4759}"/>
              </a:ext>
            </a:extLst>
          </p:cNvPr>
          <p:cNvSpPr txBox="1"/>
          <p:nvPr/>
        </p:nvSpPr>
        <p:spPr>
          <a:xfrm>
            <a:off x="403413" y="2057400"/>
            <a:ext cx="3589132" cy="4191000"/>
          </a:xfrm>
          <a:prstGeom prst="rect">
            <a:avLst/>
          </a:prstGeom>
        </p:spPr>
        <p:txBody>
          <a:bodyPr vert="horz" lIns="91440" tIns="45720" rIns="91440" bIns="45720" rtlCol="0" anchor="t">
            <a:normAutofit/>
          </a:bodyPr>
          <a:lstStyle/>
          <a:p>
            <a:pPr>
              <a:spcBef>
                <a:spcPct val="20000"/>
              </a:spcBef>
              <a:spcAft>
                <a:spcPts val="600"/>
              </a:spcAft>
              <a:buClr>
                <a:schemeClr val="tx2"/>
              </a:buClr>
              <a:buSzPct val="70000"/>
              <a:buFont typeface="Wingdings 2" charset="2"/>
            </a:pPr>
            <a:r>
              <a:rPr lang="en-US" sz="2500" b="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Opgaveformulering</a:t>
            </a:r>
            <a:endParaRPr lang="en-US" sz="2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endParaRPr>
          </a:p>
          <a:p>
            <a:pPr>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Byg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en</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som</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du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mener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passer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til</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vores</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tid</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og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målgruppe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t>
            </a:r>
            <a:endParaRPr lang="en-US">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a:p>
            <a:pPr lvl="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Den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skal</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indeholde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mindst</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3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typiske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elementer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fra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en</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traditionel</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t>
            </a:r>
            <a:endParaRPr lang="en-US">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a:p>
            <a:pPr>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Du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må</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gerne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være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kreativ</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 og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bestemmer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selv</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hvordan</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den ser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ud</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indvendigt</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og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udvendigt</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t>
            </a:r>
            <a:endParaRPr lang="en-US">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a:p>
            <a:pPr>
              <a:spcBef>
                <a:spcPct val="20000"/>
              </a:spcBef>
              <a:spcAft>
                <a:spcPts val="600"/>
              </a:spcAft>
              <a:buClr>
                <a:schemeClr val="tx2"/>
              </a:buClr>
              <a:buSzPct val="70000"/>
              <a:buFont typeface="Wingdings 2" charset="2"/>
            </a:pP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Bagefter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kan</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du vise din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frem</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for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præst</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og/</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eller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andre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konfirmander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og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forklare</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hvorfor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du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har</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bygget</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den </a:t>
            </a:r>
            <a:r>
              <a:rPr lang="en-US"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sådan</a:t>
            </a: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t>
            </a:r>
            <a:endParaRPr lang="en-US">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p:txBody>
      </p:sp>
      <p:pic>
        <p:nvPicPr>
          <p:cNvPr id="6" name="Billede 5">
            <a:extLst>
              <a:ext uri="{FF2B5EF4-FFF2-40B4-BE49-F238E27FC236}">
                <a16:creationId xmlns:a16="http://schemas.microsoft.com/office/drawing/2014/main" id="{AF784DF7-D298-19C4-4EE2-865BBD4630AF}"/>
              </a:ext>
            </a:extLst>
          </p:cNvPr>
          <p:cNvPicPr>
            <a:picLocks noChangeAspect="1"/>
          </p:cNvPicPr>
          <p:nvPr/>
        </p:nvPicPr>
        <p:blipFill>
          <a:blip r:embed="rId4"/>
          <a:srcRect l="18783" r="18568"/>
          <a:stretch>
            <a:fillRect/>
          </a:stretch>
        </p:blipFill>
        <p:spPr>
          <a:xfrm>
            <a:off x="4654295" y="10"/>
            <a:ext cx="7537705" cy="6857990"/>
          </a:xfrm>
          <a:prstGeom prst="rect">
            <a:avLst/>
          </a:prstGeom>
        </p:spPr>
      </p:pic>
    </p:spTree>
    <p:extLst>
      <p:ext uri="{BB962C8B-B14F-4D97-AF65-F5344CB8AC3E}">
        <p14:creationId xmlns:p14="http://schemas.microsoft.com/office/powerpoint/2010/main" val="121881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026" name="Picture 2" descr="Et billede, der indeholder græs, udendørs, sky, plante&#10;&#10;Automatisk genereret beskrivelse">
            <a:extLst>
              <a:ext uri="{FF2B5EF4-FFF2-40B4-BE49-F238E27FC236}">
                <a16:creationId xmlns:a16="http://schemas.microsoft.com/office/drawing/2014/main" id="{99CC43A2-7F7F-5DB1-56DB-2DD70B354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 r="4054" b="1"/>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8" name="Tekstfelt 5">
            <a:extLst>
              <a:ext uri="{FF2B5EF4-FFF2-40B4-BE49-F238E27FC236}">
                <a16:creationId xmlns:a16="http://schemas.microsoft.com/office/drawing/2014/main" id="{46580E57-B672-4FED-41EC-01E2E5651B54}"/>
              </a:ext>
            </a:extLst>
          </p:cNvPr>
          <p:cNvGraphicFramePr/>
          <p:nvPr>
            <p:extLst>
              <p:ext uri="{D42A27DB-BD31-4B8C-83A1-F6EECF244321}">
                <p14:modId xmlns:p14="http://schemas.microsoft.com/office/powerpoint/2010/main" val="3730098075"/>
              </p:ext>
            </p:extLst>
          </p:nvPr>
        </p:nvGraphicFramePr>
        <p:xfrm>
          <a:off x="642576" y="634519"/>
          <a:ext cx="3375799" cy="50404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1843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93B5C-6542-CFFB-A317-EA1EAF00D59B}"/>
              </a:ext>
            </a:extLst>
          </p:cNvPr>
          <p:cNvSpPr>
            <a:spLocks noGrp="1"/>
          </p:cNvSpPr>
          <p:nvPr>
            <p:ph type="title"/>
          </p:nvPr>
        </p:nvSpPr>
        <p:spPr>
          <a:xfrm>
            <a:off x="1158948" y="1233377"/>
            <a:ext cx="5441285" cy="4925375"/>
          </a:xfrm>
        </p:spPr>
        <p:txBody>
          <a:bodyPr vert="horz" lIns="91440" tIns="45720" rIns="91440" bIns="45720" rtlCol="0" anchor="b">
            <a:normAutofit/>
          </a:bodyPr>
          <a:lstStyle/>
          <a:p>
            <a:r>
              <a:rPr lang="en-US" sz="4500" b="1" err="1">
                <a:latin typeface="Calibri"/>
                <a:ea typeface="Calibri"/>
                <a:cs typeface="Calibri"/>
              </a:rPr>
              <a:t>Hvad</a:t>
            </a:r>
            <a:r>
              <a:rPr lang="en-US" sz="4500" b="1">
                <a:latin typeface="Calibri"/>
                <a:ea typeface="Calibri"/>
                <a:cs typeface="Calibri"/>
              </a:rPr>
              <a:t> er </a:t>
            </a:r>
            <a:r>
              <a:rPr lang="en-US" sz="4500" b="1" err="1">
                <a:latin typeface="Calibri"/>
                <a:ea typeface="Calibri"/>
                <a:cs typeface="Calibri"/>
              </a:rPr>
              <a:t>en</a:t>
            </a:r>
            <a:r>
              <a:rPr lang="en-US" sz="4500" b="1">
                <a:latin typeface="Calibri"/>
                <a:ea typeface="Calibri"/>
                <a:cs typeface="Calibri"/>
              </a:rPr>
              <a:t> </a:t>
            </a:r>
            <a:r>
              <a:rPr lang="en-US" sz="4500" b="1" err="1">
                <a:latin typeface="Calibri"/>
                <a:ea typeface="Calibri"/>
                <a:cs typeface="Calibri"/>
              </a:rPr>
              <a:t>kirke</a:t>
            </a:r>
            <a:r>
              <a:rPr lang="en-US" sz="4500" b="1">
                <a:latin typeface="Calibri"/>
                <a:ea typeface="Calibri"/>
                <a:cs typeface="Calibri"/>
              </a:rPr>
              <a:t>?</a:t>
            </a:r>
            <a:br>
              <a:rPr lang="en-US" sz="4500">
                <a:latin typeface="Calibri"/>
                <a:cs typeface="Calibri" panose="020F0502020204030204" pitchFamily="34" charset="0"/>
              </a:rPr>
            </a:br>
            <a:br>
              <a:rPr lang="da-DK"/>
            </a:br>
            <a:r>
              <a:rPr lang="da-DK"/>
              <a:t> </a:t>
            </a:r>
            <a:br>
              <a:rPr lang="en-US" sz="5400"/>
            </a:br>
            <a:endParaRPr lang="en-US" sz="5400"/>
          </a:p>
        </p:txBody>
      </p:sp>
      <p:pic>
        <p:nvPicPr>
          <p:cNvPr id="6" name="Billede 5" descr="Et billede, der indeholder mur, person, indendørs, tekst&#10;&#10;AI-genereret indhold kan være ukorrekt.">
            <a:extLst>
              <a:ext uri="{FF2B5EF4-FFF2-40B4-BE49-F238E27FC236}">
                <a16:creationId xmlns:a16="http://schemas.microsoft.com/office/drawing/2014/main" id="{80AF96F4-53BC-CCA7-CA80-3752ED6C3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376" y="855578"/>
            <a:ext cx="3052090" cy="5334000"/>
          </a:xfrm>
          <a:prstGeom prst="rect">
            <a:avLst/>
          </a:prstGeom>
        </p:spPr>
      </p:pic>
    </p:spTree>
    <p:extLst>
      <p:ext uri="{BB962C8B-B14F-4D97-AF65-F5344CB8AC3E}">
        <p14:creationId xmlns:p14="http://schemas.microsoft.com/office/powerpoint/2010/main" val="27064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4A068CB9-BA3B-C482-57E7-896E25A79CBE}"/>
              </a:ext>
            </a:extLst>
          </p:cNvPr>
          <p:cNvSpPr txBox="1"/>
          <p:nvPr/>
        </p:nvSpPr>
        <p:spPr>
          <a:xfrm>
            <a:off x="779929" y="609600"/>
            <a:ext cx="10386577" cy="2362611"/>
          </a:xfrm>
          <a:prstGeom prst="rect">
            <a:avLst/>
          </a:prstGeom>
        </p:spPr>
        <p:txBody>
          <a:bodyPr vert="horz" lIns="91440" tIns="45720" rIns="91440" bIns="45720" rtlCol="0" anchor="ctr">
            <a:noAutofit/>
          </a:bodyPr>
          <a:lstStyle/>
          <a:p>
            <a:pPr indent="-182880">
              <a:spcBef>
                <a:spcPct val="20000"/>
              </a:spcBef>
              <a:spcAft>
                <a:spcPts val="600"/>
              </a:spcAft>
              <a:buClr>
                <a:schemeClr val="tx2"/>
              </a:buClr>
              <a:buSzPct val="70000"/>
              <a:buFont typeface="Wingdings 2" charset="2"/>
              <a:buChar char="•"/>
            </a:pP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Hvilken</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af</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disse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tre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kirker</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tror</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du er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ældst</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t>
            </a:r>
          </a:p>
          <a:p>
            <a:pPr indent="-182880">
              <a:spcBef>
                <a:spcPct val="20000"/>
              </a:spcBef>
              <a:spcAft>
                <a:spcPts val="600"/>
              </a:spcAft>
              <a:buClr>
                <a:schemeClr val="tx2"/>
              </a:buClr>
              <a:buSzPct val="70000"/>
              <a:buFont typeface="Wingdings 2" charset="2"/>
              <a:buChar char="•"/>
            </a:pP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Hvilken</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vil</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du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kunne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finde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på</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Bornholm?</a:t>
            </a:r>
            <a:endParaRPr lang="en-US" sz="2500" dirty="0">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a:p>
            <a:pPr indent="-182880">
              <a:spcBef>
                <a:spcPct val="20000"/>
              </a:spcBef>
              <a:spcAft>
                <a:spcPts val="600"/>
              </a:spcAft>
              <a:buClr>
                <a:schemeClr val="tx2"/>
              </a:buClr>
              <a:buSzPct val="70000"/>
              <a:buFont typeface="Wingdings 2" charset="2"/>
              <a:buChar char="•"/>
            </a:pP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Find et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billede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af</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en</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gammel</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og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en</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moderne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på</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Google</a:t>
            </a:r>
            <a:endParaRPr lang="en-US" sz="2500" dirty="0">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a:p>
            <a:pPr indent="-182880">
              <a:spcBef>
                <a:spcPct val="20000"/>
              </a:spcBef>
              <a:spcAft>
                <a:spcPts val="600"/>
              </a:spcAft>
              <a:buClr>
                <a:schemeClr val="tx2"/>
              </a:buClr>
              <a:buSzPct val="70000"/>
              <a:buFont typeface="Wingdings 2" charset="2"/>
              <a:buChar char="•"/>
            </a:pP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Kan du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finde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et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billede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af</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en</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a:t>
            </a:r>
            <a:r>
              <a:rPr lang="en-US" sz="25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kirke</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 du </a:t>
            </a:r>
            <a:r>
              <a:rPr lang="en-US" sz="25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kender</a:t>
            </a:r>
            <a:r>
              <a:rPr lang="en-US" sz="2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a:ea typeface="Calibri"/>
                <a:cs typeface="Calibri"/>
              </a:rPr>
              <a:t>?</a:t>
            </a:r>
            <a:endParaRPr lang="en-US" sz="2500" dirty="0">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latin typeface="Calibri"/>
              <a:ea typeface="Calibri"/>
              <a:cs typeface="Calibri"/>
            </a:endParaRPr>
          </a:p>
        </p:txBody>
      </p:sp>
      <p:pic>
        <p:nvPicPr>
          <p:cNvPr id="2" name="Billede 1">
            <a:extLst>
              <a:ext uri="{FF2B5EF4-FFF2-40B4-BE49-F238E27FC236}">
                <a16:creationId xmlns:a16="http://schemas.microsoft.com/office/drawing/2014/main" id="{04CE93DE-92BE-3C03-DA7D-CFB9023ABDB8}"/>
              </a:ext>
            </a:extLst>
          </p:cNvPr>
          <p:cNvPicPr>
            <a:picLocks noChangeAspect="1"/>
          </p:cNvPicPr>
          <p:nvPr/>
        </p:nvPicPr>
        <p:blipFill>
          <a:blip r:embed="rId4"/>
          <a:srcRect l="6860" r="22964" b="2"/>
          <a:stretch/>
        </p:blipFill>
        <p:spPr>
          <a:xfrm>
            <a:off x="895352" y="3225959"/>
            <a:ext cx="3340921" cy="2677887"/>
          </a:xfrm>
          <a:prstGeom prst="roundRect">
            <a:avLst>
              <a:gd name="adj" fmla="val 0"/>
            </a:avLst>
          </a:prstGeom>
          <a:ln w="38100">
            <a:noFill/>
          </a:ln>
          <a:effectLst>
            <a:innerShdw blurRad="57150" dist="38100" dir="14460000">
              <a:srgbClr val="000000">
                <a:alpha val="70000"/>
              </a:srgbClr>
            </a:innerShdw>
          </a:effectLst>
        </p:spPr>
      </p:pic>
      <p:pic>
        <p:nvPicPr>
          <p:cNvPr id="3" name="Billede 2">
            <a:extLst>
              <a:ext uri="{FF2B5EF4-FFF2-40B4-BE49-F238E27FC236}">
                <a16:creationId xmlns:a16="http://schemas.microsoft.com/office/drawing/2014/main" id="{BFF903C3-72A9-C387-DB3A-DA5231B8B490}"/>
              </a:ext>
            </a:extLst>
          </p:cNvPr>
          <p:cNvPicPr>
            <a:picLocks noChangeAspect="1"/>
          </p:cNvPicPr>
          <p:nvPr/>
        </p:nvPicPr>
        <p:blipFill>
          <a:blip r:embed="rId5"/>
          <a:srcRect l="20684" r="12634" b="-4"/>
          <a:stretch/>
        </p:blipFill>
        <p:spPr>
          <a:xfrm>
            <a:off x="4413020" y="3225959"/>
            <a:ext cx="3337560" cy="2677887"/>
          </a:xfrm>
          <a:prstGeom prst="roundRect">
            <a:avLst>
              <a:gd name="adj" fmla="val 0"/>
            </a:avLst>
          </a:prstGeom>
          <a:ln w="38100">
            <a:noFill/>
          </a:ln>
          <a:effectLst>
            <a:innerShdw blurRad="57150" dist="38100" dir="14460000">
              <a:srgbClr val="000000">
                <a:alpha val="70000"/>
              </a:srgbClr>
            </a:innerShdw>
          </a:effectLst>
        </p:spPr>
      </p:pic>
      <p:pic>
        <p:nvPicPr>
          <p:cNvPr id="4" name="Billede 3">
            <a:extLst>
              <a:ext uri="{FF2B5EF4-FFF2-40B4-BE49-F238E27FC236}">
                <a16:creationId xmlns:a16="http://schemas.microsoft.com/office/drawing/2014/main" id="{491A73FF-5D4D-DFE4-3246-BC5F8A1D5CC6}"/>
              </a:ext>
            </a:extLst>
          </p:cNvPr>
          <p:cNvPicPr>
            <a:picLocks noChangeAspect="1"/>
          </p:cNvPicPr>
          <p:nvPr/>
        </p:nvPicPr>
        <p:blipFill>
          <a:blip r:embed="rId6"/>
          <a:srcRect l="8452" r="21443" b="2"/>
          <a:stretch/>
        </p:blipFill>
        <p:spPr>
          <a:xfrm>
            <a:off x="7927327" y="3225959"/>
            <a:ext cx="3337560" cy="2677887"/>
          </a:xfrm>
          <a:prstGeom prst="roundRect">
            <a:avLst>
              <a:gd name="adj" fmla="val 0"/>
            </a:avLst>
          </a:prstGeom>
          <a:ln w="38100">
            <a:noFill/>
          </a:ln>
          <a:effectLst>
            <a:innerShdw blurRad="57150" dist="38100" dir="14460000">
              <a:srgbClr val="000000">
                <a:alpha val="70000"/>
              </a:srgbClr>
            </a:innerShdw>
          </a:effectLst>
        </p:spPr>
      </p:pic>
    </p:spTree>
    <p:extLst>
      <p:ext uri="{BB962C8B-B14F-4D97-AF65-F5344CB8AC3E}">
        <p14:creationId xmlns:p14="http://schemas.microsoft.com/office/powerpoint/2010/main" val="2072762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0000">
              <a:schemeClr val="tx1">
                <a:lumMod val="65000"/>
              </a:schemeClr>
            </a:gs>
            <a:gs pos="100000">
              <a:schemeClr val="accent4">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Billede 1" descr="Et billede, der indeholder klokke/bjælde, Kirkeklokke, Ghanta, udendørs&#10;&#10;Indhold genereret af kunstig intelligens kan være forkert.">
            <a:extLst>
              <a:ext uri="{FF2B5EF4-FFF2-40B4-BE49-F238E27FC236}">
                <a16:creationId xmlns:a16="http://schemas.microsoft.com/office/drawing/2014/main" id="{02A120FE-C4CE-311D-1B2D-A0EB06F8086C}"/>
              </a:ext>
            </a:extLst>
          </p:cNvPr>
          <p:cNvPicPr>
            <a:picLocks noChangeAspect="1"/>
          </p:cNvPicPr>
          <p:nvPr/>
        </p:nvPicPr>
        <p:blipFill>
          <a:blip r:embed="rId5"/>
          <a:srcRect r="1" b="10893"/>
          <a:stretch/>
        </p:blipFill>
        <p:spPr>
          <a:xfrm>
            <a:off x="927977" y="149968"/>
            <a:ext cx="10210799" cy="5641149"/>
          </a:xfrm>
          <a:prstGeom prst="rect">
            <a:avLst/>
          </a:prstGeom>
        </p:spPr>
      </p:pic>
      <p:sp>
        <p:nvSpPr>
          <p:cNvPr id="3" name="Pil: vinkel 2">
            <a:extLst>
              <a:ext uri="{FF2B5EF4-FFF2-40B4-BE49-F238E27FC236}">
                <a16:creationId xmlns:a16="http://schemas.microsoft.com/office/drawing/2014/main" id="{E8534F5A-F06A-D996-DAD6-F55DFA34C445}"/>
              </a:ext>
            </a:extLst>
          </p:cNvPr>
          <p:cNvSpPr/>
          <p:nvPr/>
        </p:nvSpPr>
        <p:spPr>
          <a:xfrm>
            <a:off x="4156364" y="6068291"/>
            <a:ext cx="484632" cy="48463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7" name="Tekstfelt 6">
            <a:extLst>
              <a:ext uri="{FF2B5EF4-FFF2-40B4-BE49-F238E27FC236}">
                <a16:creationId xmlns:a16="http://schemas.microsoft.com/office/drawing/2014/main" id="{03E1B3E3-3217-90EB-2A8A-DEC263A9BD4F}"/>
              </a:ext>
            </a:extLst>
          </p:cNvPr>
          <p:cNvSpPr txBox="1"/>
          <p:nvPr/>
        </p:nvSpPr>
        <p:spPr>
          <a:xfrm>
            <a:off x="4640994" y="6121000"/>
            <a:ext cx="6331805" cy="477054"/>
          </a:xfrm>
          <a:prstGeom prst="rect">
            <a:avLst/>
          </a:prstGeom>
          <a:noFill/>
        </p:spPr>
        <p:txBody>
          <a:bodyPr wrap="square" rtlCol="0">
            <a:spAutoFit/>
          </a:bodyPr>
          <a:lstStyle/>
          <a:p>
            <a:r>
              <a:rPr lang="da-DK" sz="2500" b="1">
                <a:latin typeface="Calibri" panose="020F0502020204030204" pitchFamily="34" charset="0"/>
                <a:ea typeface="Calibri" panose="020F0502020204030204" pitchFamily="34" charset="0"/>
                <a:cs typeface="Calibri" panose="020F0502020204030204" pitchFamily="34" charset="0"/>
              </a:rPr>
              <a:t>Kan du nævne, hvornår kirkeklokkerne ringer? </a:t>
            </a:r>
          </a:p>
        </p:txBody>
      </p:sp>
      <p:pic>
        <p:nvPicPr>
          <p:cNvPr id="4" name="church-bell-273815">
            <a:hlinkClick r:id="" action="ppaction://media"/>
            <a:extLst>
              <a:ext uri="{FF2B5EF4-FFF2-40B4-BE49-F238E27FC236}">
                <a16:creationId xmlns:a16="http://schemas.microsoft.com/office/drawing/2014/main" id="{921C8437-9B61-D6D1-F51D-61ED234892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3258" y="5078478"/>
            <a:ext cx="730250" cy="730250"/>
          </a:xfrm>
          <a:prstGeom prst="rect">
            <a:avLst/>
          </a:prstGeom>
        </p:spPr>
      </p:pic>
      <p:sp>
        <p:nvSpPr>
          <p:cNvPr id="5" name="TextBox 4">
            <a:extLst>
              <a:ext uri="{FF2B5EF4-FFF2-40B4-BE49-F238E27FC236}">
                <a16:creationId xmlns:a16="http://schemas.microsoft.com/office/drawing/2014/main" id="{FFFEFF9D-70C7-255F-BB3F-175B9DD68CC0}"/>
              </a:ext>
            </a:extLst>
          </p:cNvPr>
          <p:cNvSpPr txBox="1"/>
          <p:nvPr/>
        </p:nvSpPr>
        <p:spPr>
          <a:xfrm>
            <a:off x="563880" y="5945060"/>
            <a:ext cx="26060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ea typeface="Calibri"/>
                <a:cs typeface="Calibri"/>
              </a:rPr>
              <a:t>Tryk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lydikon</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hør</a:t>
            </a:r>
            <a:r>
              <a:rPr lang="en-US">
                <a:latin typeface="Calibri"/>
                <a:ea typeface="Calibri"/>
                <a:cs typeface="Calibri"/>
              </a:rPr>
              <a:t> </a:t>
            </a:r>
            <a:r>
              <a:rPr lang="en-US" err="1">
                <a:latin typeface="Calibri"/>
                <a:ea typeface="Calibri"/>
                <a:cs typeface="Calibri"/>
              </a:rPr>
              <a:t>lyden</a:t>
            </a:r>
            <a:r>
              <a:rPr lang="en-US">
                <a:latin typeface="Calibri"/>
                <a:ea typeface="Calibri"/>
                <a:cs typeface="Calibri"/>
              </a:rPr>
              <a:t> </a:t>
            </a:r>
            <a:r>
              <a:rPr lang="en-US" err="1">
                <a:latin typeface="Calibri"/>
                <a:ea typeface="Calibri"/>
                <a:cs typeface="Calibri"/>
              </a:rPr>
              <a:t>af</a:t>
            </a:r>
            <a:r>
              <a:rPr lang="en-US">
                <a:latin typeface="Calibri"/>
                <a:ea typeface="Calibri"/>
                <a:cs typeface="Calibri"/>
              </a:rPr>
              <a:t> </a:t>
            </a:r>
            <a:r>
              <a:rPr lang="en-US" err="1">
                <a:latin typeface="Calibri"/>
                <a:ea typeface="Calibri"/>
                <a:cs typeface="Calibri"/>
              </a:rPr>
              <a:t>kirkeklokker</a:t>
            </a:r>
            <a:r>
              <a:rPr lang="en-US">
                <a:latin typeface="Calibri"/>
                <a:ea typeface="Calibri"/>
                <a:cs typeface="Calibri"/>
              </a:rPr>
              <a:t>!</a:t>
            </a:r>
          </a:p>
        </p:txBody>
      </p:sp>
    </p:spTree>
    <p:extLst>
      <p:ext uri="{BB962C8B-B14F-4D97-AF65-F5344CB8AC3E}">
        <p14:creationId xmlns:p14="http://schemas.microsoft.com/office/powerpoint/2010/main" val="33017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455D5083-1904-3D22-7EF5-B073DE5CD873}"/>
              </a:ext>
            </a:extLst>
          </p:cNvPr>
          <p:cNvSpPr/>
          <p:nvPr/>
        </p:nvSpPr>
        <p:spPr>
          <a:xfrm>
            <a:off x="673279" y="1185038"/>
            <a:ext cx="3361350" cy="44820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141240F7-660A-6CB4-9D96-437639FE2C72}"/>
              </a:ext>
            </a:extLst>
          </p:cNvPr>
          <p:cNvSpPr txBox="1"/>
          <p:nvPr/>
        </p:nvSpPr>
        <p:spPr>
          <a:xfrm>
            <a:off x="820147" y="1046597"/>
            <a:ext cx="3560012" cy="4762820"/>
          </a:xfrm>
          <a:prstGeom prst="rect">
            <a:avLst/>
          </a:prstGeom>
        </p:spPr>
        <p:txBody>
          <a:bodyPr vert="horz" lIns="91440" tIns="45720" rIns="91440" bIns="45720" rtlCol="0" anchor="t">
            <a:normAutofit/>
          </a:bodyPr>
          <a:lstStyle/>
          <a:p>
            <a:pPr marR="0" lvl="0" fontAlgn="base">
              <a:spcBef>
                <a:spcPct val="20000"/>
              </a:spcBef>
              <a:spcAft>
                <a:spcPts val="600"/>
              </a:spcAft>
              <a:buClr>
                <a:schemeClr val="tx2"/>
              </a:buClr>
              <a:buSzPct val="70000"/>
              <a:tabLst/>
              <a:defRPr/>
            </a:pPr>
            <a:endParaRPr lang="en-US" sz="4500" i="0" u="none" strike="noStrike" cap="none" spc="0" normalizeH="0" baseline="0" noProof="0" dirty="0">
              <a:ln>
                <a:solidFill>
                  <a:srgbClr val="404040">
                    <a:alpha val="10000"/>
                  </a:srgbClr>
                </a:solidFill>
              </a:ln>
              <a:effectLst>
                <a:outerShdw blurRad="9525" dist="25400" dir="14640000" algn="tl" rotWithShape="0">
                  <a:prstClr val="white">
                    <a:alpha val="30000"/>
                  </a:prstClr>
                </a:outerShdw>
              </a:effectLst>
              <a:uLnTx/>
              <a:uFillTx/>
              <a:latin typeface="Calibri"/>
              <a:ea typeface="Calibri"/>
              <a:cs typeface="Calibri"/>
            </a:endParaRPr>
          </a:p>
          <a:p>
            <a:pPr marR="0" lvl="0" fontAlgn="base">
              <a:spcBef>
                <a:spcPct val="20000"/>
              </a:spcBef>
              <a:spcAft>
                <a:spcPts val="600"/>
              </a:spcAft>
              <a:buClr>
                <a:schemeClr val="tx2"/>
              </a:buClr>
              <a:buSzPct val="70000"/>
              <a:tabLst/>
              <a:defRPr/>
            </a:pPr>
            <a:r>
              <a:rPr kumimoji="0" lang="en-US" sz="2500" b="1"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Prøv</a:t>
            </a:r>
            <a:r>
              <a:rPr kumimoji="0" lang="en-US" sz="2500" b="1" i="0" u="none" strike="noStrike" cap="none" spc="0" normalizeH="0" baseline="0" noProof="0" dirty="0">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 om du </a:t>
            </a:r>
            <a:r>
              <a:rPr kumimoji="0" lang="en-US" sz="2500" b="1"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kan</a:t>
            </a:r>
            <a:r>
              <a:rPr kumimoji="0" lang="en-US" sz="2500" b="1" i="0" u="none" strike="noStrike" cap="none" spc="0" normalizeH="0" baseline="0" noProof="0" dirty="0">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 </a:t>
            </a:r>
            <a:r>
              <a:rPr kumimoji="0" lang="en-US" sz="2500" b="1"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finde</a:t>
            </a:r>
            <a:r>
              <a:rPr kumimoji="0" lang="en-US" sz="2500" b="1" i="0" u="none" strike="noStrike" cap="none" spc="0" normalizeH="0" baseline="0" noProof="0" dirty="0">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 </a:t>
            </a:r>
            <a:r>
              <a:rPr kumimoji="0" lang="en-US" b="1" i="0" u="none" strike="noStrike" cap="none" spc="0" normalizeH="0" baseline="0" noProof="0" dirty="0">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	</a:t>
            </a:r>
            <a:endParaRPr lang="en-US" b="1" i="0" u="none" strike="noStrike" cap="none" spc="0" normalizeH="0" baseline="0" noProof="0" dirty="0">
              <a:ln>
                <a:solidFill>
                  <a:srgbClr val="404040">
                    <a:alpha val="10000"/>
                  </a:srgbClr>
                </a:solidFill>
              </a:ln>
              <a:effectLst>
                <a:outerShdw blurRad="9525" dist="25400" dir="14640000" algn="tl" rotWithShape="0">
                  <a:prstClr val="white">
                    <a:alpha val="30000"/>
                  </a:prstClr>
                </a:outerShdw>
              </a:effectLst>
              <a:uLnTx/>
              <a:uFillTx/>
              <a:latin typeface="Calibri"/>
              <a:ea typeface="Calibri"/>
              <a:cs typeface="Calibri"/>
            </a:endParaRPr>
          </a:p>
          <a:p>
            <a:pPr marL="285750" marR="0" lvl="0" indent="-285750" fontAlgn="base">
              <a:spcBef>
                <a:spcPct val="20000"/>
              </a:spcBef>
              <a:spcAft>
                <a:spcPts val="600"/>
              </a:spcAft>
              <a:buClr>
                <a:schemeClr val="tx2"/>
              </a:buClr>
              <a:buSzPct val="70000"/>
              <a:buFont typeface="Arial" panose="020B0604020202020204" pitchFamily="34" charset="0"/>
              <a:buChar char="•"/>
              <a:tabLst/>
              <a:defRPr/>
            </a:pPr>
            <a:r>
              <a:rPr kumimoji="0" lang="en-US" sz="2500" b="0"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Våbenhuset</a:t>
            </a:r>
            <a:r>
              <a:rPr kumimoji="0" lang="en-US" sz="2500" b="0" i="0" u="none" strike="noStrike" cap="none" spc="0" normalizeH="0" baseline="0" noProof="0" dirty="0">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 </a:t>
            </a:r>
            <a:endParaRPr lang="en-US" sz="2500" b="0" i="0" u="none" strike="noStrike" cap="none" spc="0" normalizeH="0" baseline="0" noProof="0" dirty="0">
              <a:ln>
                <a:solidFill>
                  <a:srgbClr val="404040">
                    <a:alpha val="10000"/>
                  </a:srgbClr>
                </a:solidFill>
              </a:ln>
              <a:effectLst>
                <a:outerShdw blurRad="9525" dist="25400" dir="14640000" algn="tl" rotWithShape="0">
                  <a:prstClr val="white">
                    <a:alpha val="30000"/>
                  </a:prstClr>
                </a:outerShdw>
              </a:effectLst>
              <a:uLnTx/>
              <a:uFillTx/>
              <a:latin typeface="Calibri"/>
              <a:ea typeface="Calibri"/>
              <a:cs typeface="Calibri"/>
            </a:endParaRPr>
          </a:p>
          <a:p>
            <a:pPr marL="285750" marR="0" lvl="0" indent="-285750" fontAlgn="base">
              <a:spcBef>
                <a:spcPct val="20000"/>
              </a:spcBef>
              <a:spcAft>
                <a:spcPts val="600"/>
              </a:spcAft>
              <a:buClr>
                <a:schemeClr val="tx2"/>
              </a:buClr>
              <a:buSzPct val="70000"/>
              <a:buFont typeface="Arial" panose="020B0604020202020204" pitchFamily="34" charset="0"/>
              <a:buChar char="•"/>
              <a:tabLst/>
              <a:defRPr/>
            </a:pPr>
            <a:r>
              <a:rPr lang="en-US" sz="2500" dirty="0">
                <a:ln>
                  <a:solidFill>
                    <a:srgbClr val="404040">
                      <a:alpha val="10000"/>
                    </a:srgbClr>
                  </a:solidFill>
                </a:ln>
                <a:effectLst>
                  <a:outerShdw blurRad="9525" dist="25400" dir="14640000" algn="tl" rotWithShape="0">
                    <a:schemeClr val="bg1">
                      <a:alpha val="30000"/>
                    </a:schemeClr>
                  </a:outerShdw>
                </a:effectLst>
                <a:latin typeface="Calibri"/>
                <a:ea typeface="Calibri"/>
                <a:cs typeface="Calibri"/>
              </a:rPr>
              <a:t>K</a:t>
            </a:r>
            <a:r>
              <a:rPr kumimoji="0" lang="en-US" sz="2500" b="0"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irkeskibet</a:t>
            </a:r>
            <a:r>
              <a:rPr kumimoji="0" lang="en-US" sz="2500" b="0" i="0" u="none" strike="noStrike" cap="none" spc="0" normalizeH="0" baseline="0" noProof="0" dirty="0">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 </a:t>
            </a:r>
            <a:endParaRPr lang="en-US" sz="2500" b="0" i="0" u="none" strike="noStrike" cap="none" spc="0" normalizeH="0" baseline="0" noProof="0" dirty="0">
              <a:ln>
                <a:solidFill>
                  <a:srgbClr val="404040">
                    <a:alpha val="10000"/>
                  </a:srgbClr>
                </a:solidFill>
              </a:ln>
              <a:effectLst>
                <a:outerShdw blurRad="9525" dist="25400" dir="14640000" algn="tl" rotWithShape="0">
                  <a:prstClr val="white">
                    <a:alpha val="30000"/>
                  </a:prstClr>
                </a:outerShdw>
              </a:effectLst>
              <a:uLnTx/>
              <a:uFillTx/>
              <a:latin typeface="Calibri"/>
              <a:ea typeface="Calibri"/>
              <a:cs typeface="Calibri"/>
            </a:endParaRPr>
          </a:p>
          <a:p>
            <a:pPr marL="285750" marR="0" lvl="0" indent="-285750" fontAlgn="base">
              <a:spcBef>
                <a:spcPct val="20000"/>
              </a:spcBef>
              <a:spcAft>
                <a:spcPts val="600"/>
              </a:spcAft>
              <a:buClr>
                <a:schemeClr val="tx2"/>
              </a:buClr>
              <a:buSzPct val="70000"/>
              <a:buFont typeface="Arial" panose="020B0604020202020204" pitchFamily="34" charset="0"/>
              <a:buChar char="•"/>
              <a:tabLst/>
              <a:defRPr/>
            </a:pPr>
            <a:r>
              <a:rPr lang="en-US" sz="2500" dirty="0">
                <a:ln>
                  <a:solidFill>
                    <a:srgbClr val="404040">
                      <a:alpha val="10000"/>
                    </a:srgbClr>
                  </a:solidFill>
                </a:ln>
                <a:effectLst>
                  <a:outerShdw blurRad="9525" dist="25400" dir="14640000" algn="tl" rotWithShape="0">
                    <a:schemeClr val="bg1">
                      <a:alpha val="30000"/>
                    </a:schemeClr>
                  </a:outerShdw>
                </a:effectLst>
                <a:latin typeface="Calibri"/>
                <a:ea typeface="Calibri"/>
                <a:cs typeface="Calibri"/>
              </a:rPr>
              <a:t>A</a:t>
            </a:r>
            <a:r>
              <a:rPr kumimoji="0" lang="en-US" sz="2500" b="0"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lteret</a:t>
            </a:r>
            <a:endParaRPr lang="en-US" sz="2500" b="0" i="0" u="none" strike="noStrike" cap="none" spc="0" normalizeH="0" baseline="0" noProof="0" dirty="0">
              <a:ln>
                <a:solidFill>
                  <a:srgbClr val="404040">
                    <a:alpha val="10000"/>
                  </a:srgbClr>
                </a:solidFill>
              </a:ln>
              <a:effectLst>
                <a:outerShdw blurRad="9525" dist="25400" dir="14640000" algn="tl" rotWithShape="0">
                  <a:prstClr val="white">
                    <a:alpha val="30000"/>
                  </a:prstClr>
                </a:outerShdw>
              </a:effectLst>
              <a:uLnTx/>
              <a:uFillTx/>
              <a:latin typeface="Calibri"/>
              <a:ea typeface="Calibri"/>
              <a:cs typeface="Calibri"/>
            </a:endParaRPr>
          </a:p>
          <a:p>
            <a:pPr marL="285750" marR="0" lvl="0" indent="-285750" fontAlgn="auto">
              <a:spcBef>
                <a:spcPct val="20000"/>
              </a:spcBef>
              <a:spcAft>
                <a:spcPts val="600"/>
              </a:spcAft>
              <a:buClr>
                <a:schemeClr val="tx2"/>
              </a:buClr>
              <a:buSzPct val="70000"/>
              <a:buFont typeface="Arial" panose="020B0604020202020204" pitchFamily="34" charset="0"/>
              <a:buChar char="•"/>
              <a:tabLst/>
              <a:defRPr/>
            </a:pPr>
            <a:r>
              <a:rPr lang="en-US" sz="2500" dirty="0">
                <a:ln>
                  <a:solidFill>
                    <a:srgbClr val="404040">
                      <a:alpha val="10000"/>
                    </a:srgbClr>
                  </a:solidFill>
                </a:ln>
                <a:effectLst>
                  <a:outerShdw blurRad="9525" dist="25400" dir="14640000" algn="tl" rotWithShape="0">
                    <a:schemeClr val="bg1">
                      <a:alpha val="30000"/>
                    </a:schemeClr>
                  </a:outerShdw>
                </a:effectLst>
                <a:latin typeface="Calibri"/>
                <a:ea typeface="Calibri"/>
                <a:cs typeface="Calibri"/>
              </a:rPr>
              <a:t>P</a:t>
            </a:r>
            <a:r>
              <a:rPr kumimoji="0" lang="en-US" sz="2500" b="0"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rædikestolen</a:t>
            </a:r>
            <a:endParaRPr lang="en-US" sz="2500" b="0" i="0" u="none" strike="noStrike" cap="none" spc="0" normalizeH="0" baseline="0" noProof="0" dirty="0">
              <a:ln>
                <a:solidFill>
                  <a:srgbClr val="404040">
                    <a:alpha val="10000"/>
                  </a:srgbClr>
                </a:solidFill>
              </a:ln>
              <a:effectLst>
                <a:outerShdw blurRad="9525" dist="25400" dir="14640000" algn="tl" rotWithShape="0">
                  <a:prstClr val="white">
                    <a:alpha val="30000"/>
                  </a:prstClr>
                </a:outerShdw>
              </a:effectLst>
              <a:uLnTx/>
              <a:uFillTx/>
              <a:latin typeface="Calibri"/>
              <a:ea typeface="Calibri"/>
              <a:cs typeface="Calibri"/>
            </a:endParaRPr>
          </a:p>
          <a:p>
            <a:pPr marL="285750" marR="0" lvl="0" indent="-285750" fontAlgn="auto">
              <a:spcBef>
                <a:spcPct val="20000"/>
              </a:spcBef>
              <a:spcAft>
                <a:spcPts val="600"/>
              </a:spcAft>
              <a:buClr>
                <a:schemeClr val="tx2"/>
              </a:buClr>
              <a:buSzPct val="70000"/>
              <a:buFont typeface="Arial" panose="020B0604020202020204" pitchFamily="34" charset="0"/>
              <a:buChar char="•"/>
              <a:tabLst/>
              <a:defRPr/>
            </a:pPr>
            <a:r>
              <a:rPr kumimoji="0" lang="en-US" sz="2500" b="0" i="0" u="none" strike="noStrike" cap="none" spc="0" normalizeH="0" baseline="0" noProof="0" dirty="0" err="1">
                <a:ln>
                  <a:solidFill>
                    <a:srgbClr val="404040">
                      <a:alpha val="10000"/>
                    </a:srgbClr>
                  </a:solidFill>
                </a:ln>
                <a:effectLst>
                  <a:outerShdw blurRad="9525" dist="25400" dir="14640000" algn="tl" rotWithShape="0">
                    <a:schemeClr val="bg1">
                      <a:alpha val="30000"/>
                    </a:schemeClr>
                  </a:outerShdw>
                </a:effectLst>
                <a:uLnTx/>
                <a:uFillTx/>
                <a:latin typeface="Calibri"/>
                <a:ea typeface="Calibri"/>
                <a:cs typeface="Calibri"/>
              </a:rPr>
              <a:t>Orglet</a:t>
            </a:r>
            <a:endParaRPr lang="en-US" sz="2500" dirty="0">
              <a:ln>
                <a:solidFill>
                  <a:srgbClr val="404040">
                    <a:alpha val="10000"/>
                  </a:srgbClr>
                </a:solidFill>
              </a:ln>
              <a:effectLst>
                <a:outerShdw blurRad="9525" dist="25400" dir="14640000" algn="tl" rotWithShape="0">
                  <a:schemeClr val="bg1">
                    <a:alpha val="30000"/>
                  </a:schemeClr>
                </a:outerShdw>
              </a:effectLst>
              <a:latin typeface="Calibri"/>
              <a:ea typeface="Calibri"/>
              <a:cs typeface="Calibri"/>
            </a:endParaRPr>
          </a:p>
        </p:txBody>
      </p:sp>
      <p:pic>
        <p:nvPicPr>
          <p:cNvPr id="4" name="Billede 3" descr="Et billede, der indeholder tegning, hus, tegneserie, skitse&#10;&#10;Indhold genereret af kunstig intelligens kan være forkert.">
            <a:extLst>
              <a:ext uri="{FF2B5EF4-FFF2-40B4-BE49-F238E27FC236}">
                <a16:creationId xmlns:a16="http://schemas.microsoft.com/office/drawing/2014/main" id="{27B7EB59-59FF-EDF5-218B-76CC908437BB}"/>
              </a:ext>
            </a:extLst>
          </p:cNvPr>
          <p:cNvPicPr>
            <a:picLocks noChangeAspect="1"/>
          </p:cNvPicPr>
          <p:nvPr/>
        </p:nvPicPr>
        <p:blipFill>
          <a:blip r:embed="rId3"/>
          <a:srcRect r="113" b="-2"/>
          <a:stretch/>
        </p:blipFill>
        <p:spPr>
          <a:xfrm>
            <a:off x="4906339" y="1043370"/>
            <a:ext cx="6642193" cy="4771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24EE0A3-8E44-BD9B-0243-499DC1A796B3}"/>
              </a:ext>
            </a:extLst>
          </p:cNvPr>
          <p:cNvSpPr txBox="1"/>
          <p:nvPr/>
        </p:nvSpPr>
        <p:spPr>
          <a:xfrm>
            <a:off x="2023979" y="-435810"/>
            <a:ext cx="814404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500" dirty="0">
              <a:latin typeface="Calibri"/>
              <a:cs typeface="Segoe UI"/>
            </a:endParaRPr>
          </a:p>
          <a:p>
            <a:r>
              <a:rPr lang="en-US" sz="4500" dirty="0">
                <a:latin typeface="Calibri"/>
                <a:cs typeface="Segoe UI"/>
              </a:rPr>
              <a:t>Har du </a:t>
            </a:r>
            <a:r>
              <a:rPr lang="en-US" sz="4500" dirty="0" err="1">
                <a:latin typeface="Calibri"/>
                <a:cs typeface="Segoe UI"/>
              </a:rPr>
              <a:t>været</a:t>
            </a:r>
            <a:r>
              <a:rPr lang="en-US" sz="4500" dirty="0">
                <a:latin typeface="Calibri"/>
                <a:cs typeface="Segoe UI"/>
              </a:rPr>
              <a:t> </a:t>
            </a:r>
            <a:r>
              <a:rPr lang="en-US" sz="4500" dirty="0" err="1">
                <a:latin typeface="Calibri"/>
                <a:cs typeface="Segoe UI"/>
              </a:rPr>
              <a:t>inde</a:t>
            </a:r>
            <a:r>
              <a:rPr lang="en-US" sz="4500" dirty="0">
                <a:latin typeface="Calibri"/>
                <a:cs typeface="Segoe UI"/>
              </a:rPr>
              <a:t> i </a:t>
            </a:r>
            <a:r>
              <a:rPr lang="en-US" sz="4500" dirty="0" err="1">
                <a:latin typeface="Calibri"/>
                <a:cs typeface="Segoe UI"/>
              </a:rPr>
              <a:t>en</a:t>
            </a:r>
            <a:r>
              <a:rPr lang="en-US" sz="4500" dirty="0">
                <a:latin typeface="Calibri"/>
                <a:cs typeface="Segoe UI"/>
              </a:rPr>
              <a:t> </a:t>
            </a:r>
            <a:r>
              <a:rPr lang="en-US" sz="4500" dirty="0" err="1">
                <a:latin typeface="Calibri"/>
                <a:cs typeface="Segoe UI"/>
              </a:rPr>
              <a:t>kirke</a:t>
            </a:r>
            <a:r>
              <a:rPr lang="en-US" sz="4500" dirty="0">
                <a:latin typeface="Calibri"/>
                <a:cs typeface="Segoe UI"/>
              </a:rPr>
              <a:t>?</a:t>
            </a:r>
            <a:endParaRPr lang="en-US" dirty="0"/>
          </a:p>
        </p:txBody>
      </p:sp>
    </p:spTree>
    <p:extLst>
      <p:ext uri="{BB962C8B-B14F-4D97-AF65-F5344CB8AC3E}">
        <p14:creationId xmlns:p14="http://schemas.microsoft.com/office/powerpoint/2010/main" val="379595917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EC2F414-5F70-9AF4-BA1F-318603F4EF83}"/>
              </a:ext>
            </a:extLst>
          </p:cNvPr>
          <p:cNvPicPr>
            <a:picLocks noChangeAspect="1"/>
          </p:cNvPicPr>
          <p:nvPr/>
        </p:nvPicPr>
        <p:blipFill>
          <a:blip r:embed="rId3"/>
          <a:srcRect l="28788" r="33037"/>
          <a:stretch/>
        </p:blipFill>
        <p:spPr>
          <a:xfrm>
            <a:off x="20" y="-1"/>
            <a:ext cx="4654276" cy="6858000"/>
          </a:xfrm>
          <a:prstGeom prst="rect">
            <a:avLst/>
          </a:prstGeom>
        </p:spPr>
      </p:pic>
      <p:pic>
        <p:nvPicPr>
          <p:cNvPr id="6" name="Billede 5">
            <a:extLst>
              <a:ext uri="{FF2B5EF4-FFF2-40B4-BE49-F238E27FC236}">
                <a16:creationId xmlns:a16="http://schemas.microsoft.com/office/drawing/2014/main" id="{2C75548B-B5D6-BFA7-79C8-2BB4A2AB728D}"/>
              </a:ext>
            </a:extLst>
          </p:cNvPr>
          <p:cNvPicPr>
            <a:picLocks noChangeAspect="1"/>
          </p:cNvPicPr>
          <p:nvPr/>
        </p:nvPicPr>
        <p:blipFill>
          <a:blip r:embed="rId4"/>
          <a:srcRect l="3907" r="3908" b="1"/>
          <a:stretch/>
        </p:blipFill>
        <p:spPr>
          <a:xfrm>
            <a:off x="4774005" y="10"/>
            <a:ext cx="7417994" cy="4526265"/>
          </a:xfrm>
          <a:prstGeom prst="rect">
            <a:avLst/>
          </a:prstGeom>
        </p:spPr>
      </p:pic>
      <p:pic>
        <p:nvPicPr>
          <p:cNvPr id="4" name="Billede 3">
            <a:extLst>
              <a:ext uri="{FF2B5EF4-FFF2-40B4-BE49-F238E27FC236}">
                <a16:creationId xmlns:a16="http://schemas.microsoft.com/office/drawing/2014/main" id="{2BB5CEE7-6755-D4EB-3179-18A663A8FCB5}"/>
              </a:ext>
            </a:extLst>
          </p:cNvPr>
          <p:cNvPicPr>
            <a:picLocks noChangeAspect="1"/>
          </p:cNvPicPr>
          <p:nvPr/>
        </p:nvPicPr>
        <p:blipFill>
          <a:blip r:embed="rId5"/>
          <a:srcRect l="20606" r="18986" b="-4"/>
          <a:stretch/>
        </p:blipFill>
        <p:spPr>
          <a:xfrm>
            <a:off x="4774005" y="4629736"/>
            <a:ext cx="2392858" cy="2228264"/>
          </a:xfrm>
          <a:prstGeom prst="rect">
            <a:avLst/>
          </a:prstGeom>
        </p:spPr>
      </p:pic>
      <p:pic>
        <p:nvPicPr>
          <p:cNvPr id="5" name="Billede 4">
            <a:extLst>
              <a:ext uri="{FF2B5EF4-FFF2-40B4-BE49-F238E27FC236}">
                <a16:creationId xmlns:a16="http://schemas.microsoft.com/office/drawing/2014/main" id="{D4346F63-BF1A-6647-A4AB-286CD9F61470}"/>
              </a:ext>
            </a:extLst>
          </p:cNvPr>
          <p:cNvPicPr>
            <a:picLocks noChangeAspect="1"/>
          </p:cNvPicPr>
          <p:nvPr/>
        </p:nvPicPr>
        <p:blipFill>
          <a:blip r:embed="rId6"/>
          <a:srcRect l="15180" r="9676" b="-4"/>
          <a:stretch/>
        </p:blipFill>
        <p:spPr>
          <a:xfrm>
            <a:off x="7270322" y="4629737"/>
            <a:ext cx="2409107" cy="2228264"/>
          </a:xfrm>
          <a:prstGeom prst="rect">
            <a:avLst/>
          </a:prstGeom>
        </p:spPr>
      </p:pic>
      <p:pic>
        <p:nvPicPr>
          <p:cNvPr id="3" name="Billede 2">
            <a:extLst>
              <a:ext uri="{FF2B5EF4-FFF2-40B4-BE49-F238E27FC236}">
                <a16:creationId xmlns:a16="http://schemas.microsoft.com/office/drawing/2014/main" id="{5667F8A5-E1FD-BB8E-4F7F-4F0BCE9A395B}"/>
              </a:ext>
            </a:extLst>
          </p:cNvPr>
          <p:cNvPicPr>
            <a:picLocks noChangeAspect="1"/>
          </p:cNvPicPr>
          <p:nvPr/>
        </p:nvPicPr>
        <p:blipFill>
          <a:blip r:embed="rId7"/>
          <a:srcRect t="21440" r="3" b="17040"/>
          <a:stretch/>
        </p:blipFill>
        <p:spPr>
          <a:xfrm>
            <a:off x="9783443" y="4629735"/>
            <a:ext cx="2408549" cy="2228265"/>
          </a:xfrm>
          <a:prstGeom prst="rect">
            <a:avLst/>
          </a:prstGeom>
        </p:spPr>
      </p:pic>
    </p:spTree>
    <p:extLst>
      <p:ext uri="{BB962C8B-B14F-4D97-AF65-F5344CB8AC3E}">
        <p14:creationId xmlns:p14="http://schemas.microsoft.com/office/powerpoint/2010/main" val="138058243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 name="Billede 1" descr="Et billede, der indeholder skærmbillede, mønster, sort-hvid, Symmetri&#10;&#10;Indhold genereret af kunstig intelligens kan være forkert.">
            <a:extLst>
              <a:ext uri="{FF2B5EF4-FFF2-40B4-BE49-F238E27FC236}">
                <a16:creationId xmlns:a16="http://schemas.microsoft.com/office/drawing/2014/main" id="{423F8EEE-6D71-BC94-BD33-4CBEB49AB90E}"/>
              </a:ext>
            </a:extLst>
          </p:cNvPr>
          <p:cNvPicPr>
            <a:picLocks noChangeAspect="1"/>
          </p:cNvPicPr>
          <p:nvPr/>
        </p:nvPicPr>
        <p:blipFill>
          <a:blip r:embed="rId4"/>
          <a:srcRect t="1635" r="3" b="3599"/>
          <a:stretch/>
        </p:blipFill>
        <p:spPr>
          <a:xfrm>
            <a:off x="632815" y="1298261"/>
            <a:ext cx="4003193" cy="3793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uppe 7">
            <a:extLst>
              <a:ext uri="{FF2B5EF4-FFF2-40B4-BE49-F238E27FC236}">
                <a16:creationId xmlns:a16="http://schemas.microsoft.com/office/drawing/2014/main" id="{E6D47739-ABED-CC07-3386-E5740AA4D1BC}"/>
              </a:ext>
            </a:extLst>
          </p:cNvPr>
          <p:cNvGrpSpPr/>
          <p:nvPr/>
        </p:nvGrpSpPr>
        <p:grpSpPr>
          <a:xfrm>
            <a:off x="5756854" y="1725769"/>
            <a:ext cx="5655281" cy="2795909"/>
            <a:chOff x="5756854" y="1725769"/>
            <a:chExt cx="5655281" cy="2795909"/>
          </a:xfrm>
        </p:grpSpPr>
        <p:sp>
          <p:nvSpPr>
            <p:cNvPr id="3" name="Pil: højre 2">
              <a:extLst>
                <a:ext uri="{FF2B5EF4-FFF2-40B4-BE49-F238E27FC236}">
                  <a16:creationId xmlns:a16="http://schemas.microsoft.com/office/drawing/2014/main" id="{6F382A3C-1323-51B7-1AC5-C013C4E5D949}"/>
                </a:ext>
              </a:extLst>
            </p:cNvPr>
            <p:cNvSpPr/>
            <p:nvPr/>
          </p:nvSpPr>
          <p:spPr>
            <a:xfrm>
              <a:off x="5756855" y="1725769"/>
              <a:ext cx="3734874" cy="9787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il: højre 5">
              <a:extLst>
                <a:ext uri="{FF2B5EF4-FFF2-40B4-BE49-F238E27FC236}">
                  <a16:creationId xmlns:a16="http://schemas.microsoft.com/office/drawing/2014/main" id="{AD570DAE-7C20-087A-0496-1A964FBA3F5C}"/>
                </a:ext>
              </a:extLst>
            </p:cNvPr>
            <p:cNvSpPr/>
            <p:nvPr/>
          </p:nvSpPr>
          <p:spPr>
            <a:xfrm>
              <a:off x="5756855" y="2602727"/>
              <a:ext cx="4881094" cy="9787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il: højre 4">
              <a:extLst>
                <a:ext uri="{FF2B5EF4-FFF2-40B4-BE49-F238E27FC236}">
                  <a16:creationId xmlns:a16="http://schemas.microsoft.com/office/drawing/2014/main" id="{BE0C8AAD-DB31-BAA3-209E-93FC939BBA16}"/>
                </a:ext>
              </a:extLst>
            </p:cNvPr>
            <p:cNvSpPr/>
            <p:nvPr/>
          </p:nvSpPr>
          <p:spPr>
            <a:xfrm>
              <a:off x="5756854" y="3542884"/>
              <a:ext cx="5655281" cy="9787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aphicFrame>
        <p:nvGraphicFramePr>
          <p:cNvPr id="11" name="Tekstfelt 3">
            <a:extLst>
              <a:ext uri="{FF2B5EF4-FFF2-40B4-BE49-F238E27FC236}">
                <a16:creationId xmlns:a16="http://schemas.microsoft.com/office/drawing/2014/main" id="{7A4F53E1-1F12-770E-49E8-575423E543E9}"/>
              </a:ext>
            </a:extLst>
          </p:cNvPr>
          <p:cNvGraphicFramePr/>
          <p:nvPr>
            <p:extLst>
              <p:ext uri="{D42A27DB-BD31-4B8C-83A1-F6EECF244321}">
                <p14:modId xmlns:p14="http://schemas.microsoft.com/office/powerpoint/2010/main" val="719201766"/>
              </p:ext>
            </p:extLst>
          </p:nvPr>
        </p:nvGraphicFramePr>
        <p:xfrm>
          <a:off x="5553635" y="591671"/>
          <a:ext cx="5905449" cy="4948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5062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671EB75F-58F0-D579-9A6A-29FD3111FF6E}"/>
              </a:ext>
            </a:extLst>
          </p:cNvPr>
          <p:cNvSpPr txBox="1"/>
          <p:nvPr/>
        </p:nvSpPr>
        <p:spPr>
          <a:xfrm>
            <a:off x="244699" y="201706"/>
            <a:ext cx="8151155" cy="784830"/>
          </a:xfrm>
          <a:prstGeom prst="rect">
            <a:avLst/>
          </a:prstGeom>
          <a:noFill/>
        </p:spPr>
        <p:txBody>
          <a:bodyPr wrap="square">
            <a:spAutoFit/>
          </a:bodyPr>
          <a:lstStyle/>
          <a:p>
            <a:pPr marL="0" marR="0" algn="ctr" rtl="0" fontAlgn="base">
              <a:spcAft>
                <a:spcPts val="600"/>
              </a:spcAft>
            </a:pPr>
            <a:r>
              <a:rPr lang="da-DK" sz="4500" b="1"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Kirken er mere end </a:t>
            </a:r>
            <a:r>
              <a:rPr lang="da-DK" sz="4500" b="1" i="0" u="none" strike="noStrike">
                <a:solidFill>
                  <a:srgbClr val="1C1C1C"/>
                </a:solidFill>
                <a:effectLst/>
                <a:latin typeface="Calibri" panose="020F0502020204030204" pitchFamily="34" charset="0"/>
                <a:ea typeface="Calibri" panose="020F0502020204030204" pitchFamily="34" charset="0"/>
                <a:cs typeface="Calibri" panose="020F0502020204030204" pitchFamily="34" charset="0"/>
              </a:rPr>
              <a:t>én</a:t>
            </a:r>
            <a:r>
              <a:rPr lang="da-DK" sz="4500" b="1"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rPr>
              <a:t> </a:t>
            </a:r>
            <a:r>
              <a:rPr lang="da-DK" sz="4500" b="1" i="0" u="none" strike="noStrike">
                <a:solidFill>
                  <a:srgbClr val="1C1C1C"/>
                </a:solidFill>
                <a:effectLst/>
                <a:latin typeface="Calibri" panose="020F0502020204030204" pitchFamily="34" charset="0"/>
                <a:ea typeface="Calibri" panose="020F0502020204030204" pitchFamily="34" charset="0"/>
                <a:cs typeface="Calibri" panose="020F0502020204030204" pitchFamily="34" charset="0"/>
              </a:rPr>
              <a:t>bygning</a:t>
            </a:r>
            <a:endParaRPr lang="da-DK" sz="4500" b="0" i="0" u="none" strike="noStrike" dirty="0">
              <a:solidFill>
                <a:srgbClr val="1C1C1C"/>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kstfelt 8">
            <a:extLst>
              <a:ext uri="{FF2B5EF4-FFF2-40B4-BE49-F238E27FC236}">
                <a16:creationId xmlns:a16="http://schemas.microsoft.com/office/drawing/2014/main" id="{EB318281-DC54-BCD0-D3AE-31B3FBE36B0A}"/>
              </a:ext>
            </a:extLst>
          </p:cNvPr>
          <p:cNvSpPr txBox="1"/>
          <p:nvPr/>
        </p:nvSpPr>
        <p:spPr>
          <a:xfrm>
            <a:off x="340363" y="1129003"/>
            <a:ext cx="5755637" cy="4914166"/>
          </a:xfrm>
          <a:prstGeom prst="rect">
            <a:avLst/>
          </a:prstGeom>
          <a:noFill/>
        </p:spPr>
        <p:txBody>
          <a:bodyPr wrap="square" lIns="91440" tIns="45720" rIns="91440" bIns="45720" anchor="t">
            <a:spAutoFit/>
          </a:bodyPr>
          <a:lstStyle/>
          <a:p>
            <a:pPr fontAlgn="base">
              <a:spcBef>
                <a:spcPts val="1200"/>
              </a:spcBef>
              <a:spcAft>
                <a:spcPts val="1800"/>
              </a:spcAft>
            </a:pPr>
            <a:r>
              <a:rPr lang="da-DK" sz="2500" b="0" i="0" u="none" strike="noStrike" dirty="0">
                <a:effectLst/>
                <a:latin typeface="Calibri"/>
                <a:ea typeface="Calibri"/>
                <a:cs typeface="Calibri"/>
              </a:rPr>
              <a:t>I salmebogen er der en salme, </a:t>
            </a:r>
            <a:r>
              <a:rPr lang="da-DK" sz="2500">
                <a:latin typeface="Calibri"/>
                <a:ea typeface="Calibri"/>
                <a:cs typeface="Calibri"/>
              </a:rPr>
              <a:t>som </a:t>
            </a:r>
            <a:r>
              <a:rPr lang="da-DK" sz="2500" b="0" i="0" u="none" strike="noStrike" dirty="0">
                <a:effectLst/>
                <a:latin typeface="Calibri"/>
                <a:ea typeface="Calibri"/>
                <a:cs typeface="Calibri"/>
              </a:rPr>
              <a:t>er skrevet af Grundtvig. </a:t>
            </a:r>
            <a:endParaRPr lang="da-DK" sz="2500" b="0" i="0" u="none" strike="noStrike">
              <a:effectLst/>
              <a:latin typeface="Calibri"/>
              <a:ea typeface="Calibri"/>
              <a:cs typeface="Calibri"/>
            </a:endParaRPr>
          </a:p>
          <a:p>
            <a:pPr marL="0" marR="0" algn="l" rtl="0" fontAlgn="base">
              <a:spcBef>
                <a:spcPts val="1200"/>
              </a:spcBef>
              <a:spcAft>
                <a:spcPts val="1800"/>
              </a:spcAft>
            </a:pPr>
            <a:r>
              <a:rPr lang="da-DK" sz="2500" b="0" i="0" u="none" strike="noStrike" dirty="0">
                <a:effectLst/>
                <a:latin typeface="Calibri"/>
                <a:ea typeface="Calibri"/>
                <a:cs typeface="Calibri"/>
              </a:rPr>
              <a:t>Salmen beskriver, at kirken både er et fysisk sted (en bygning) og et trosfællesskab.</a:t>
            </a:r>
          </a:p>
          <a:p>
            <a:pPr marL="0" marR="0" indent="0" algn="l" rtl="0" fontAlgn="base">
              <a:spcBef>
                <a:spcPts val="450"/>
              </a:spcBef>
              <a:spcAft>
                <a:spcPts val="1800"/>
              </a:spcAft>
            </a:pPr>
            <a:r>
              <a:rPr lang="da-DK" sz="2500" dirty="0">
                <a:latin typeface="Calibri"/>
                <a:ea typeface="Calibri"/>
                <a:cs typeface="Calibri"/>
              </a:rPr>
              <a:t>Tryk</a:t>
            </a:r>
            <a:r>
              <a:rPr lang="da-DK" sz="2500" b="0" i="0" u="none" strike="noStrike" dirty="0">
                <a:effectLst/>
                <a:latin typeface="Calibri"/>
                <a:ea typeface="Calibri"/>
                <a:cs typeface="Calibri"/>
              </a:rPr>
              <a:t> på linket. </a:t>
            </a:r>
            <a:r>
              <a:rPr lang="da-DK" sz="2500" b="0" i="0" u="sng" strike="noStrike" dirty="0">
                <a:effectLst/>
                <a:latin typeface="Calibri"/>
                <a:ea typeface="Calibri"/>
                <a:cs typeface="Calibri"/>
                <a:hlinkClick r:id="rId3">
                  <a:extLst>
                    <a:ext uri="{A12FA001-AC4F-418D-AE19-62706E023703}">
                      <ahyp:hlinkClr xmlns:ahyp="http://schemas.microsoft.com/office/drawing/2018/hyperlinkcolor" val="tx"/>
                    </a:ext>
                  </a:extLst>
                </a:hlinkClick>
              </a:rPr>
              <a:t>Den Danske Salmebog Online - Salme 323</a:t>
            </a:r>
            <a:endParaRPr lang="da-DK" sz="2500" b="0" i="0" u="sng" strike="noStrike" dirty="0">
              <a:effectLst/>
              <a:latin typeface="Calibri"/>
              <a:ea typeface="Calibri"/>
              <a:cs typeface="Calibri"/>
            </a:endParaRPr>
          </a:p>
          <a:p>
            <a:pPr marL="0" marR="0" algn="l" rtl="0" fontAlgn="base">
              <a:spcBef>
                <a:spcPts val="450"/>
              </a:spcBef>
              <a:spcAft>
                <a:spcPts val="1800"/>
              </a:spcAft>
            </a:pPr>
            <a:r>
              <a:rPr lang="da-DK" sz="2500" b="0" i="0" u="none" strike="noStrike" dirty="0">
                <a:effectLst/>
                <a:latin typeface="Calibri"/>
                <a:ea typeface="Calibri"/>
                <a:cs typeface="Calibri"/>
              </a:rPr>
              <a:t>Overvej hvordan Grundtvig beskriver, at kirken både er en bygning og et trosfællesskab? </a:t>
            </a:r>
            <a:endParaRPr lang="da-DK" sz="2500" dirty="0">
              <a:latin typeface="Calibri"/>
              <a:ea typeface="Calibri"/>
              <a:cs typeface="Calibri"/>
            </a:endParaRPr>
          </a:p>
        </p:txBody>
      </p:sp>
      <p:graphicFrame>
        <p:nvGraphicFramePr>
          <p:cNvPr id="23" name="Tekstfelt 4">
            <a:extLst>
              <a:ext uri="{FF2B5EF4-FFF2-40B4-BE49-F238E27FC236}">
                <a16:creationId xmlns:a16="http://schemas.microsoft.com/office/drawing/2014/main" id="{4F0C443B-F1EA-A8BB-0EAF-2361BA5500B4}"/>
              </a:ext>
            </a:extLst>
          </p:cNvPr>
          <p:cNvGraphicFramePr/>
          <p:nvPr>
            <p:extLst>
              <p:ext uri="{D42A27DB-BD31-4B8C-83A1-F6EECF244321}">
                <p14:modId xmlns:p14="http://schemas.microsoft.com/office/powerpoint/2010/main" val="2990675554"/>
              </p:ext>
            </p:extLst>
          </p:nvPr>
        </p:nvGraphicFramePr>
        <p:xfrm>
          <a:off x="6417734" y="1452282"/>
          <a:ext cx="5291663" cy="4915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75054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13</TotalTime>
  <Words>1798</Words>
  <Application>Microsoft Office PowerPoint</Application>
  <PresentationFormat>Widescreen</PresentationFormat>
  <Paragraphs>169</Paragraphs>
  <Slides>15</Slides>
  <Notes>15</Notes>
  <HiddenSlides>0</HiddenSlides>
  <MMClips>2</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15</vt:i4>
      </vt:variant>
    </vt:vector>
  </HeadingPairs>
  <TitlesOfParts>
    <vt:vector size="22" baseType="lpstr">
      <vt:lpstr>Aptos</vt:lpstr>
      <vt:lpstr>Arial</vt:lpstr>
      <vt:lpstr>Calibri</vt:lpstr>
      <vt:lpstr>Century Gothic</vt:lpstr>
      <vt:lpstr>Wingdings 2</vt:lpstr>
      <vt:lpstr>Wingdings 3</vt:lpstr>
      <vt:lpstr>Ion</vt:lpstr>
      <vt:lpstr>PowerPoint-præsentation</vt:lpstr>
      <vt:lpstr>PowerPoint-præsentation</vt:lpstr>
      <vt:lpstr>Hvad er en kirke?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Meditation</vt:lpstr>
      <vt:lpstr>PowerPoint-præsentation</vt:lpstr>
      <vt:lpstr>Trosbekendelse i kort       form med fagter</vt:lpstr>
      <vt:lpstr>PowerPoint-præsentation</vt:lpstr>
      <vt:lpstr>Byg din egen kirke i Minecraft</vt:lpstr>
    </vt:vector>
  </TitlesOfParts>
  <Company>Folkekirkens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Susanne Norsk Østrup Leiding</dc:creator>
  <cp:lastModifiedBy>Pernille Bach-Mortensen</cp:lastModifiedBy>
  <cp:revision>3</cp:revision>
  <dcterms:created xsi:type="dcterms:W3CDTF">2025-02-12T12:45:50Z</dcterms:created>
  <dcterms:modified xsi:type="dcterms:W3CDTF">2025-10-07T14:57:10Z</dcterms:modified>
</cp:coreProperties>
</file>