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90" r:id="rId1"/>
  </p:sldMasterIdLst>
  <p:notesMasterIdLst>
    <p:notesMasterId r:id="rId17"/>
  </p:notesMasterIdLst>
  <p:sldIdLst>
    <p:sldId id="256" r:id="rId2"/>
    <p:sldId id="268" r:id="rId3"/>
    <p:sldId id="269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76" r:id="rId12"/>
    <p:sldId id="270" r:id="rId13"/>
    <p:sldId id="285" r:id="rId14"/>
    <p:sldId id="28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9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Mia Lykner" userId="S::aml@km.dk::7d6cd09a-401e-445f-9c93-c8411b87e052" providerId="AD" clId="Web-{8A415930-2304-E150-1C21-64B00C4CEAFB}"/>
    <pc:docChg chg="modSld">
      <pc:chgData name="Anne Mia Lykner" userId="S::aml@km.dk::7d6cd09a-401e-445f-9c93-c8411b87e052" providerId="AD" clId="Web-{8A415930-2304-E150-1C21-64B00C4CEAFB}" dt="2025-09-26T07:43:25.235" v="0" actId="20577"/>
      <pc:docMkLst>
        <pc:docMk/>
      </pc:docMkLst>
      <pc:sldChg chg="modSp">
        <pc:chgData name="Anne Mia Lykner" userId="S::aml@km.dk::7d6cd09a-401e-445f-9c93-c8411b87e052" providerId="AD" clId="Web-{8A415930-2304-E150-1C21-64B00C4CEAFB}" dt="2025-09-26T07:43:25.235" v="0" actId="20577"/>
        <pc:sldMkLst>
          <pc:docMk/>
          <pc:sldMk cId="1698065664" sldId="256"/>
        </pc:sldMkLst>
        <pc:spChg chg="mod">
          <ac:chgData name="Anne Mia Lykner" userId="S::aml@km.dk::7d6cd09a-401e-445f-9c93-c8411b87e052" providerId="AD" clId="Web-{8A415930-2304-E150-1C21-64B00C4CEAFB}" dt="2025-09-26T07:43:25.235" v="0" actId="20577"/>
          <ac:spMkLst>
            <pc:docMk/>
            <pc:sldMk cId="1698065664" sldId="256"/>
            <ac:spMk id="19" creationId="{C825C071-8EAB-30BC-4EBC-406672CFEFF0}"/>
          </ac:spMkLst>
        </pc:spChg>
      </pc:sldChg>
    </pc:docChg>
  </pc:docChgLst>
  <pc:docChgLst>
    <pc:chgData name="Pernille Bach-Mortensen" userId="27c6fd89-71f4-4c49-b792-e9ca4eb28b04" providerId="ADAL" clId="{EA56F55E-8164-43A2-A2B3-320470680BE6}"/>
    <pc:docChg chg="undo custSel addSld delSld modSld">
      <pc:chgData name="Pernille Bach-Mortensen" userId="27c6fd89-71f4-4c49-b792-e9ca4eb28b04" providerId="ADAL" clId="{EA56F55E-8164-43A2-A2B3-320470680BE6}" dt="2025-10-07T15:03:12.343" v="120" actId="2696"/>
      <pc:docMkLst>
        <pc:docMk/>
      </pc:docMkLst>
      <pc:sldChg chg="modSp mod">
        <pc:chgData name="Pernille Bach-Mortensen" userId="27c6fd89-71f4-4c49-b792-e9ca4eb28b04" providerId="ADAL" clId="{EA56F55E-8164-43A2-A2B3-320470680BE6}" dt="2025-09-25T19:19:41.132" v="18" actId="20577"/>
        <pc:sldMkLst>
          <pc:docMk/>
          <pc:sldMk cId="1698065664" sldId="256"/>
        </pc:sldMkLst>
        <pc:spChg chg="mod">
          <ac:chgData name="Pernille Bach-Mortensen" userId="27c6fd89-71f4-4c49-b792-e9ca4eb28b04" providerId="ADAL" clId="{EA56F55E-8164-43A2-A2B3-320470680BE6}" dt="2025-09-25T19:14:15.725" v="4" actId="6549"/>
          <ac:spMkLst>
            <pc:docMk/>
            <pc:sldMk cId="1698065664" sldId="256"/>
            <ac:spMk id="2" creationId="{275634F9-7990-AEEF-7248-004042BFB66F}"/>
          </ac:spMkLst>
        </pc:spChg>
        <pc:spChg chg="mod">
          <ac:chgData name="Pernille Bach-Mortensen" userId="27c6fd89-71f4-4c49-b792-e9ca4eb28b04" providerId="ADAL" clId="{EA56F55E-8164-43A2-A2B3-320470680BE6}" dt="2025-09-25T19:19:19.613" v="14" actId="6549"/>
          <ac:spMkLst>
            <pc:docMk/>
            <pc:sldMk cId="1698065664" sldId="256"/>
            <ac:spMk id="18" creationId="{D3A5B22A-5495-04A8-9A2E-62E14EAB8421}"/>
          </ac:spMkLst>
        </pc:spChg>
        <pc:spChg chg="mod">
          <ac:chgData name="Pernille Bach-Mortensen" userId="27c6fd89-71f4-4c49-b792-e9ca4eb28b04" providerId="ADAL" clId="{EA56F55E-8164-43A2-A2B3-320470680BE6}" dt="2025-09-25T19:19:41.132" v="18" actId="20577"/>
          <ac:spMkLst>
            <pc:docMk/>
            <pc:sldMk cId="1698065664" sldId="256"/>
            <ac:spMk id="19" creationId="{C825C071-8EAB-30BC-4EBC-406672CFEFF0}"/>
          </ac:spMkLst>
        </pc:spChg>
      </pc:sldChg>
      <pc:sldChg chg="modSp mod">
        <pc:chgData name="Pernille Bach-Mortensen" userId="27c6fd89-71f4-4c49-b792-e9ca4eb28b04" providerId="ADAL" clId="{EA56F55E-8164-43A2-A2B3-320470680BE6}" dt="2025-09-25T19:26:06.162" v="119" actId="20577"/>
        <pc:sldMkLst>
          <pc:docMk/>
          <pc:sldMk cId="2532984586" sldId="263"/>
        </pc:sldMkLst>
        <pc:graphicFrameChg chg="mod modGraphic">
          <ac:chgData name="Pernille Bach-Mortensen" userId="27c6fd89-71f4-4c49-b792-e9ca4eb28b04" providerId="ADAL" clId="{EA56F55E-8164-43A2-A2B3-320470680BE6}" dt="2025-09-25T19:26:06.162" v="119" actId="20577"/>
          <ac:graphicFrameMkLst>
            <pc:docMk/>
            <pc:sldMk cId="2532984586" sldId="263"/>
            <ac:graphicFrameMk id="18" creationId="{E02D73B6-E9CA-0B83-D725-5422921845F2}"/>
          </ac:graphicFrameMkLst>
        </pc:graphicFrameChg>
      </pc:sldChg>
      <pc:sldChg chg="modNotesTx">
        <pc:chgData name="Pernille Bach-Mortensen" userId="27c6fd89-71f4-4c49-b792-e9ca4eb28b04" providerId="ADAL" clId="{EA56F55E-8164-43A2-A2B3-320470680BE6}" dt="2025-09-05T13:42:49.880" v="2" actId="20577"/>
        <pc:sldMkLst>
          <pc:docMk/>
          <pc:sldMk cId="4236903591" sldId="264"/>
        </pc:sldMkLst>
      </pc:sldChg>
      <pc:sldChg chg="modSp mod modNotesTx">
        <pc:chgData name="Pernille Bach-Mortensen" userId="27c6fd89-71f4-4c49-b792-e9ca4eb28b04" providerId="ADAL" clId="{EA56F55E-8164-43A2-A2B3-320470680BE6}" dt="2025-09-25T19:20:53.435" v="26" actId="6549"/>
        <pc:sldMkLst>
          <pc:docMk/>
          <pc:sldMk cId="639526795" sldId="268"/>
        </pc:sldMkLst>
        <pc:spChg chg="mod">
          <ac:chgData name="Pernille Bach-Mortensen" userId="27c6fd89-71f4-4c49-b792-e9ca4eb28b04" providerId="ADAL" clId="{EA56F55E-8164-43A2-A2B3-320470680BE6}" dt="2025-09-25T19:20:53.435" v="26" actId="6549"/>
          <ac:spMkLst>
            <pc:docMk/>
            <pc:sldMk cId="639526795" sldId="268"/>
            <ac:spMk id="34" creationId="{1758750F-9BCF-B26F-549C-E2B2C5E15E97}"/>
          </ac:spMkLst>
        </pc:spChg>
      </pc:sldChg>
      <pc:sldChg chg="del">
        <pc:chgData name="Pernille Bach-Mortensen" userId="27c6fd89-71f4-4c49-b792-e9ca4eb28b04" providerId="ADAL" clId="{EA56F55E-8164-43A2-A2B3-320470680BE6}" dt="2025-09-25T19:18:03.431" v="6" actId="2696"/>
        <pc:sldMkLst>
          <pc:docMk/>
          <pc:sldMk cId="1627077963" sldId="287"/>
        </pc:sldMkLst>
      </pc:sldChg>
      <pc:sldChg chg="add del">
        <pc:chgData name="Pernille Bach-Mortensen" userId="27c6fd89-71f4-4c49-b792-e9ca4eb28b04" providerId="ADAL" clId="{EA56F55E-8164-43A2-A2B3-320470680BE6}" dt="2025-10-07T15:03:12.343" v="120" actId="2696"/>
        <pc:sldMkLst>
          <pc:docMk/>
          <pc:sldMk cId="1238595669" sldId="288"/>
        </pc:sldMkLst>
      </pc:sldChg>
      <pc:sldChg chg="new del">
        <pc:chgData name="Pernille Bach-Mortensen" userId="27c6fd89-71f4-4c49-b792-e9ca4eb28b04" providerId="ADAL" clId="{EA56F55E-8164-43A2-A2B3-320470680BE6}" dt="2025-09-05T13:40:18.965" v="1" actId="680"/>
        <pc:sldMkLst>
          <pc:docMk/>
          <pc:sldMk cId="1277416798" sldId="288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hyperlink" Target="https://www.dropbox.com/scl/fo/s5fn0o9vnwqib43kgxdh2/AAAhH1wABHNC5W55FHd4nkQ/9.%20Hvad%20er%20konfirmandd%C3%A5b.mov?rlkey=cxxyi7untn8zb1p0t97mrgxxo&amp;dl=0" TargetMode="Externa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5" Type="http://schemas.openxmlformats.org/officeDocument/2006/relationships/hyperlink" Target="https://www.dropbox.com/scl/fo/s5fn0o9vnwqib43kgxdh2/AAAhH1wABHNC5W55FHd4nkQ/9.%20Hvad%20er%20konfirmandd%C3%A5b.mov?rlkey=cxxyi7untn8zb1p0t97mrgxxo&amp;dl=0" TargetMode="External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58F3D8-4358-4825-A1E7-0F9771D636E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83705B5-9182-4475-BCB9-99F950D8FADE}">
      <dgm:prSet custT="1"/>
      <dgm:spPr/>
      <dgm:t>
        <a:bodyPr/>
        <a:lstStyle/>
        <a:p>
          <a:r>
            <a:rPr lang="da-DK" sz="25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Nu skal du se en film om dåb</a:t>
          </a:r>
          <a:endParaRPr lang="en-US" sz="250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9968594-0E5F-49FC-9802-8DA79495F3EE}" type="parTrans" cxnId="{7DC70982-E606-48F2-A22E-124A62FAF16C}">
      <dgm:prSet/>
      <dgm:spPr/>
      <dgm:t>
        <a:bodyPr/>
        <a:lstStyle/>
        <a:p>
          <a:endParaRPr lang="en-US"/>
        </a:p>
      </dgm:t>
    </dgm:pt>
    <dgm:pt modelId="{8289EA11-A647-4ADA-9435-23213B5AA9F6}" type="sibTrans" cxnId="{7DC70982-E606-48F2-A22E-124A62FAF16C}">
      <dgm:prSet/>
      <dgm:spPr/>
      <dgm:t>
        <a:bodyPr/>
        <a:lstStyle/>
        <a:p>
          <a:endParaRPr lang="en-US"/>
        </a:p>
      </dgm:t>
    </dgm:pt>
    <dgm:pt modelId="{9C7D7F7F-3DF9-4618-9333-74E07AEF1035}">
      <dgm:prSet/>
      <dgm:spPr/>
      <dgm:t>
        <a:bodyPr/>
        <a:lstStyle/>
        <a:p>
          <a:r>
            <a:rPr lang="da-DK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https://www.dropbox.com/scl/fo/s5fn0o9vnwqib43kgxdh2/AAAhH1wABHNC5W55FHd4nkQ/9.%20Hvad%20er%20konfirmandd%C3%A5b.mov?rlkey=cxxyi7untn8zb1p0t97mrgxxo&amp;dl=0</a:t>
          </a:r>
          <a:endParaRPr lang="en-US">
            <a:solidFill>
              <a:schemeClr val="bg1"/>
            </a:solidFill>
          </a:endParaRPr>
        </a:p>
      </dgm:t>
    </dgm:pt>
    <dgm:pt modelId="{8FF06131-A700-4A09-BBAE-418CE1CE1AC7}" type="parTrans" cxnId="{D66D8C22-AD67-4819-850B-5228E087A687}">
      <dgm:prSet/>
      <dgm:spPr/>
      <dgm:t>
        <a:bodyPr/>
        <a:lstStyle/>
        <a:p>
          <a:endParaRPr lang="en-US"/>
        </a:p>
      </dgm:t>
    </dgm:pt>
    <dgm:pt modelId="{B8082E11-C07D-406D-92C1-0D1A422AF412}" type="sibTrans" cxnId="{D66D8C22-AD67-4819-850B-5228E087A687}">
      <dgm:prSet/>
      <dgm:spPr/>
      <dgm:t>
        <a:bodyPr/>
        <a:lstStyle/>
        <a:p>
          <a:endParaRPr lang="en-US"/>
        </a:p>
      </dgm:t>
    </dgm:pt>
    <dgm:pt modelId="{C84C683B-0F35-4F94-8214-076EBE862CFF}" type="pres">
      <dgm:prSet presAssocID="{8258F3D8-4358-4825-A1E7-0F9771D636E7}" presName="root" presStyleCnt="0">
        <dgm:presLayoutVars>
          <dgm:dir/>
          <dgm:resizeHandles val="exact"/>
        </dgm:presLayoutVars>
      </dgm:prSet>
      <dgm:spPr/>
    </dgm:pt>
    <dgm:pt modelId="{B31ABD39-EAC1-483C-ACA9-83008104726B}" type="pres">
      <dgm:prSet presAssocID="{283705B5-9182-4475-BCB9-99F950D8FADE}" presName="compNode" presStyleCnt="0"/>
      <dgm:spPr/>
    </dgm:pt>
    <dgm:pt modelId="{DB9B76AB-D8DC-4857-B177-12DE0F6CEBB9}" type="pres">
      <dgm:prSet presAssocID="{283705B5-9182-4475-BCB9-99F950D8FADE}" presName="bgRect" presStyleLbl="bgShp" presStyleIdx="0" presStyleCnt="2" custLinFactNeighborX="1876" custLinFactNeighborY="-2736"/>
      <dgm:spPr/>
    </dgm:pt>
    <dgm:pt modelId="{71F75AF2-E6E3-40DE-A87A-F3FEB9C3F07B}" type="pres">
      <dgm:prSet presAssocID="{283705B5-9182-4475-BCB9-99F950D8FADE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1DBC578E-0F9F-4447-9D25-2F3BD2F37120}" type="pres">
      <dgm:prSet presAssocID="{283705B5-9182-4475-BCB9-99F950D8FADE}" presName="spaceRect" presStyleCnt="0"/>
      <dgm:spPr/>
    </dgm:pt>
    <dgm:pt modelId="{1C04BEAC-ADB9-4BD7-AB2F-6DF23C9FFB40}" type="pres">
      <dgm:prSet presAssocID="{283705B5-9182-4475-BCB9-99F950D8FADE}" presName="parTx" presStyleLbl="revTx" presStyleIdx="0" presStyleCnt="2">
        <dgm:presLayoutVars>
          <dgm:chMax val="0"/>
          <dgm:chPref val="0"/>
        </dgm:presLayoutVars>
      </dgm:prSet>
      <dgm:spPr/>
    </dgm:pt>
    <dgm:pt modelId="{EABB8946-54DC-47E3-AE03-F112CB910857}" type="pres">
      <dgm:prSet presAssocID="{8289EA11-A647-4ADA-9435-23213B5AA9F6}" presName="sibTrans" presStyleCnt="0"/>
      <dgm:spPr/>
    </dgm:pt>
    <dgm:pt modelId="{6C532925-3D6C-4CB0-AA2D-DC5E8A6279E2}" type="pres">
      <dgm:prSet presAssocID="{9C7D7F7F-3DF9-4618-9333-74E07AEF1035}" presName="compNode" presStyleCnt="0"/>
      <dgm:spPr/>
    </dgm:pt>
    <dgm:pt modelId="{630BB48A-5462-47F0-9F16-DBAE0357C88A}" type="pres">
      <dgm:prSet presAssocID="{9C7D7F7F-3DF9-4618-9333-74E07AEF1035}" presName="bgRect" presStyleLbl="bgShp" presStyleIdx="1" presStyleCnt="2"/>
      <dgm:spPr/>
    </dgm:pt>
    <dgm:pt modelId="{99222FA6-D4A1-47A5-AE67-6480A6B53C0A}" type="pres">
      <dgm:prSet presAssocID="{9C7D7F7F-3DF9-4618-9333-74E07AEF1035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202E9363-7696-4C4A-AFDB-8187557E8138}" type="pres">
      <dgm:prSet presAssocID="{9C7D7F7F-3DF9-4618-9333-74E07AEF1035}" presName="spaceRect" presStyleCnt="0"/>
      <dgm:spPr/>
    </dgm:pt>
    <dgm:pt modelId="{FA841977-AD2A-4309-8F28-16856E88BA8E}" type="pres">
      <dgm:prSet presAssocID="{9C7D7F7F-3DF9-4618-9333-74E07AEF1035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D66D8C22-AD67-4819-850B-5228E087A687}" srcId="{8258F3D8-4358-4825-A1E7-0F9771D636E7}" destId="{9C7D7F7F-3DF9-4618-9333-74E07AEF1035}" srcOrd="1" destOrd="0" parTransId="{8FF06131-A700-4A09-BBAE-418CE1CE1AC7}" sibTransId="{B8082E11-C07D-406D-92C1-0D1A422AF412}"/>
    <dgm:cxn modelId="{2104AC74-0CD9-46D5-B780-25AE53B248AD}" type="presOf" srcId="{8258F3D8-4358-4825-A1E7-0F9771D636E7}" destId="{C84C683B-0F35-4F94-8214-076EBE862CFF}" srcOrd="0" destOrd="0" presId="urn:microsoft.com/office/officeart/2018/2/layout/IconVerticalSolidList"/>
    <dgm:cxn modelId="{7DADFE74-A847-4622-A523-230899A7224D}" type="presOf" srcId="{283705B5-9182-4475-BCB9-99F950D8FADE}" destId="{1C04BEAC-ADB9-4BD7-AB2F-6DF23C9FFB40}" srcOrd="0" destOrd="0" presId="urn:microsoft.com/office/officeart/2018/2/layout/IconVerticalSolidList"/>
    <dgm:cxn modelId="{7DC70982-E606-48F2-A22E-124A62FAF16C}" srcId="{8258F3D8-4358-4825-A1E7-0F9771D636E7}" destId="{283705B5-9182-4475-BCB9-99F950D8FADE}" srcOrd="0" destOrd="0" parTransId="{19968594-0E5F-49FC-9802-8DA79495F3EE}" sibTransId="{8289EA11-A647-4ADA-9435-23213B5AA9F6}"/>
    <dgm:cxn modelId="{8C8BD3FB-C258-49C5-B16A-D6BBFB581256}" type="presOf" srcId="{9C7D7F7F-3DF9-4618-9333-74E07AEF1035}" destId="{FA841977-AD2A-4309-8F28-16856E88BA8E}" srcOrd="0" destOrd="0" presId="urn:microsoft.com/office/officeart/2018/2/layout/IconVerticalSolidList"/>
    <dgm:cxn modelId="{FEE37546-F091-4357-A3AA-AF3CC02987D1}" type="presParOf" srcId="{C84C683B-0F35-4F94-8214-076EBE862CFF}" destId="{B31ABD39-EAC1-483C-ACA9-83008104726B}" srcOrd="0" destOrd="0" presId="urn:microsoft.com/office/officeart/2018/2/layout/IconVerticalSolidList"/>
    <dgm:cxn modelId="{E4ABD9E1-2662-47ED-B100-AA21599E49D5}" type="presParOf" srcId="{B31ABD39-EAC1-483C-ACA9-83008104726B}" destId="{DB9B76AB-D8DC-4857-B177-12DE0F6CEBB9}" srcOrd="0" destOrd="0" presId="urn:microsoft.com/office/officeart/2018/2/layout/IconVerticalSolidList"/>
    <dgm:cxn modelId="{5345AD98-31F3-4FAD-991C-17E329EC70F5}" type="presParOf" srcId="{B31ABD39-EAC1-483C-ACA9-83008104726B}" destId="{71F75AF2-E6E3-40DE-A87A-F3FEB9C3F07B}" srcOrd="1" destOrd="0" presId="urn:microsoft.com/office/officeart/2018/2/layout/IconVerticalSolidList"/>
    <dgm:cxn modelId="{4DAF1697-6D40-4DA5-880B-48145AA72A4F}" type="presParOf" srcId="{B31ABD39-EAC1-483C-ACA9-83008104726B}" destId="{1DBC578E-0F9F-4447-9D25-2F3BD2F37120}" srcOrd="2" destOrd="0" presId="urn:microsoft.com/office/officeart/2018/2/layout/IconVerticalSolidList"/>
    <dgm:cxn modelId="{6F0DECB1-6DE2-403D-B143-0D2631897134}" type="presParOf" srcId="{B31ABD39-EAC1-483C-ACA9-83008104726B}" destId="{1C04BEAC-ADB9-4BD7-AB2F-6DF23C9FFB40}" srcOrd="3" destOrd="0" presId="urn:microsoft.com/office/officeart/2018/2/layout/IconVerticalSolidList"/>
    <dgm:cxn modelId="{3F4AEAD4-E7ED-452E-B33C-E72E5F8B96AD}" type="presParOf" srcId="{C84C683B-0F35-4F94-8214-076EBE862CFF}" destId="{EABB8946-54DC-47E3-AE03-F112CB910857}" srcOrd="1" destOrd="0" presId="urn:microsoft.com/office/officeart/2018/2/layout/IconVerticalSolidList"/>
    <dgm:cxn modelId="{9E63883F-8FF0-4CE0-8DAD-31810A7FF4C4}" type="presParOf" srcId="{C84C683B-0F35-4F94-8214-076EBE862CFF}" destId="{6C532925-3D6C-4CB0-AA2D-DC5E8A6279E2}" srcOrd="2" destOrd="0" presId="urn:microsoft.com/office/officeart/2018/2/layout/IconVerticalSolidList"/>
    <dgm:cxn modelId="{F450A456-B316-4876-8850-C3EA1A44A1F6}" type="presParOf" srcId="{6C532925-3D6C-4CB0-AA2D-DC5E8A6279E2}" destId="{630BB48A-5462-47F0-9F16-DBAE0357C88A}" srcOrd="0" destOrd="0" presId="urn:microsoft.com/office/officeart/2018/2/layout/IconVerticalSolidList"/>
    <dgm:cxn modelId="{87DA4750-42D5-4C56-B0D6-4D395EB4C563}" type="presParOf" srcId="{6C532925-3D6C-4CB0-AA2D-DC5E8A6279E2}" destId="{99222FA6-D4A1-47A5-AE67-6480A6B53C0A}" srcOrd="1" destOrd="0" presId="urn:microsoft.com/office/officeart/2018/2/layout/IconVerticalSolidList"/>
    <dgm:cxn modelId="{129683BB-299B-4B9B-B7E3-04F134C5CDAF}" type="presParOf" srcId="{6C532925-3D6C-4CB0-AA2D-DC5E8A6279E2}" destId="{202E9363-7696-4C4A-AFDB-8187557E8138}" srcOrd="2" destOrd="0" presId="urn:microsoft.com/office/officeart/2018/2/layout/IconVerticalSolidList"/>
    <dgm:cxn modelId="{22C68EB5-CA65-4605-A183-048CD1D0CC06}" type="presParOf" srcId="{6C532925-3D6C-4CB0-AA2D-DC5E8A6279E2}" destId="{FA841977-AD2A-4309-8F28-16856E88BA8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98F9EF-07ED-43BA-8B08-9E92131A1D7B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06B9831-98F2-40CD-B3E0-0B882F874873}">
      <dgm:prSet custT="1"/>
      <dgm:spPr/>
      <dgm:t>
        <a:bodyPr/>
        <a:lstStyle/>
        <a:p>
          <a:r>
            <a:rPr lang="da-DK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Bliver man medlem af folkekirken ved dåben?</a:t>
          </a:r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9D5FE24-D17A-4E92-B7FF-7DE8FF1A0A1A}" type="parTrans" cxnId="{F1E9EDC7-475C-45F3-9AD5-A99ACC21255C}">
      <dgm:prSet/>
      <dgm:spPr/>
      <dgm:t>
        <a:bodyPr/>
        <a:lstStyle/>
        <a:p>
          <a:endParaRPr lang="en-US"/>
        </a:p>
      </dgm:t>
    </dgm:pt>
    <dgm:pt modelId="{034C4A7B-94F0-4217-BC4B-BDE31338DE4F}" type="sibTrans" cxnId="{F1E9EDC7-475C-45F3-9AD5-A99ACC21255C}">
      <dgm:prSet/>
      <dgm:spPr/>
      <dgm:t>
        <a:bodyPr/>
        <a:lstStyle/>
        <a:p>
          <a:endParaRPr lang="en-US"/>
        </a:p>
      </dgm:t>
    </dgm:pt>
    <dgm:pt modelId="{E37817C3-D875-4090-BA9C-333FCA9C29DB}">
      <dgm:prSet custT="1"/>
      <dgm:spPr/>
      <dgm:t>
        <a:bodyPr/>
        <a:lstStyle/>
        <a:p>
          <a:r>
            <a:rPr lang="da-DK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Kan alle blive døbt?</a:t>
          </a:r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E24D937-E429-4C97-8A89-ACB100CAA279}" type="parTrans" cxnId="{A393D4A8-3F0B-44CD-AE96-83A826641F74}">
      <dgm:prSet/>
      <dgm:spPr/>
      <dgm:t>
        <a:bodyPr/>
        <a:lstStyle/>
        <a:p>
          <a:endParaRPr lang="en-US"/>
        </a:p>
      </dgm:t>
    </dgm:pt>
    <dgm:pt modelId="{7623ADF2-283C-498C-AF7C-5857EA841A4E}" type="sibTrans" cxnId="{A393D4A8-3F0B-44CD-AE96-83A826641F74}">
      <dgm:prSet/>
      <dgm:spPr/>
      <dgm:t>
        <a:bodyPr/>
        <a:lstStyle/>
        <a:p>
          <a:endParaRPr lang="en-US"/>
        </a:p>
      </dgm:t>
    </dgm:pt>
    <dgm:pt modelId="{B57122EA-1264-421E-BFBE-3CDE4C771FC8}">
      <dgm:prSet custT="1"/>
      <dgm:spPr/>
      <dgm:t>
        <a:bodyPr/>
        <a:lstStyle/>
        <a:p>
          <a:r>
            <a:rPr lang="da-DK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Er dåben er en navngivningsfest?</a:t>
          </a:r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48B169B-1AD6-4784-87C0-3B6271733EDC}" type="parTrans" cxnId="{8E5EFE2E-71F8-4DDB-91D7-87ACC061347F}">
      <dgm:prSet/>
      <dgm:spPr/>
      <dgm:t>
        <a:bodyPr/>
        <a:lstStyle/>
        <a:p>
          <a:endParaRPr lang="en-US"/>
        </a:p>
      </dgm:t>
    </dgm:pt>
    <dgm:pt modelId="{F4F45242-021A-4165-836A-2F2DFEA1B3E3}" type="sibTrans" cxnId="{8E5EFE2E-71F8-4DDB-91D7-87ACC061347F}">
      <dgm:prSet/>
      <dgm:spPr/>
      <dgm:t>
        <a:bodyPr/>
        <a:lstStyle/>
        <a:p>
          <a:endParaRPr lang="en-US"/>
        </a:p>
      </dgm:t>
    </dgm:pt>
    <dgm:pt modelId="{A5491DEE-777B-435F-93DD-927B60776BD7}">
      <dgm:prSet custT="1"/>
      <dgm:spPr/>
      <dgm:t>
        <a:bodyPr/>
        <a:lstStyle/>
        <a:p>
          <a:r>
            <a:rPr lang="da-DK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Bestemmer præsten, hvem der bærer barnet ved dåben?</a:t>
          </a:r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C2691FD-85D0-4DA0-8434-A24AED01EEA0}" type="parTrans" cxnId="{FA4C8D47-345E-48E7-A2F1-BCD24A39FD06}">
      <dgm:prSet/>
      <dgm:spPr/>
      <dgm:t>
        <a:bodyPr/>
        <a:lstStyle/>
        <a:p>
          <a:endParaRPr lang="en-US"/>
        </a:p>
      </dgm:t>
    </dgm:pt>
    <dgm:pt modelId="{B59D65CA-40D1-4847-9CC0-3CBE8A4AD29B}" type="sibTrans" cxnId="{FA4C8D47-345E-48E7-A2F1-BCD24A39FD06}">
      <dgm:prSet/>
      <dgm:spPr/>
      <dgm:t>
        <a:bodyPr/>
        <a:lstStyle/>
        <a:p>
          <a:endParaRPr lang="en-US"/>
        </a:p>
      </dgm:t>
    </dgm:pt>
    <dgm:pt modelId="{A6334CC1-9BBB-4620-B479-33A70ED083B5}">
      <dgm:prSet custT="1"/>
      <dgm:spPr/>
      <dgm:t>
        <a:bodyPr/>
        <a:lstStyle/>
        <a:p>
          <a:r>
            <a:rPr lang="da-DK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Døbte Jesus selv andre?</a:t>
          </a:r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9676C73-34DA-422F-9B4A-F8E8F8FC1A0C}" type="parTrans" cxnId="{6786AEBF-7ADE-4057-91B9-E32B44D84882}">
      <dgm:prSet/>
      <dgm:spPr/>
      <dgm:t>
        <a:bodyPr/>
        <a:lstStyle/>
        <a:p>
          <a:endParaRPr lang="en-US"/>
        </a:p>
      </dgm:t>
    </dgm:pt>
    <dgm:pt modelId="{69AC24F2-90C2-41B4-BA4F-F4E2622B7B21}" type="sibTrans" cxnId="{6786AEBF-7ADE-4057-91B9-E32B44D84882}">
      <dgm:prSet/>
      <dgm:spPr/>
      <dgm:t>
        <a:bodyPr/>
        <a:lstStyle/>
        <a:p>
          <a:endParaRPr lang="en-US"/>
        </a:p>
      </dgm:t>
    </dgm:pt>
    <dgm:pt modelId="{8CEBC8AB-2B9C-45D0-BD81-5DE8AC3C0500}">
      <dgm:prSet custT="1"/>
      <dgm:spPr/>
      <dgm:t>
        <a:bodyPr/>
        <a:lstStyle/>
        <a:p>
          <a:r>
            <a:rPr lang="da-DK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Kan man kun blive døbt i kirker?</a:t>
          </a:r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79768DE-95EC-4DD1-B183-FE3B8C452D1F}" type="parTrans" cxnId="{82885ED2-7988-41D3-BCB3-599AC9EF2C03}">
      <dgm:prSet/>
      <dgm:spPr/>
      <dgm:t>
        <a:bodyPr/>
        <a:lstStyle/>
        <a:p>
          <a:endParaRPr lang="en-US"/>
        </a:p>
      </dgm:t>
    </dgm:pt>
    <dgm:pt modelId="{B413E222-1C15-458F-97ED-89D57A5B3A6E}" type="sibTrans" cxnId="{82885ED2-7988-41D3-BCB3-599AC9EF2C03}">
      <dgm:prSet/>
      <dgm:spPr/>
      <dgm:t>
        <a:bodyPr/>
        <a:lstStyle/>
        <a:p>
          <a:endParaRPr lang="en-US"/>
        </a:p>
      </dgm:t>
    </dgm:pt>
    <dgm:pt modelId="{9BE360C5-A22C-4216-B373-88FAD8EA5791}">
      <dgm:prSet custT="1"/>
      <dgm:spPr/>
      <dgm:t>
        <a:bodyPr/>
        <a:lstStyle/>
        <a:p>
          <a:r>
            <a:rPr lang="da-DK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Gælder det resten af livet, hvis man én gang er døbt?</a:t>
          </a:r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CF05EC1-51F6-461C-9256-284760750364}" type="parTrans" cxnId="{2FAF67B6-7B28-48FA-BBAE-04FA9B3B14E6}">
      <dgm:prSet/>
      <dgm:spPr/>
      <dgm:t>
        <a:bodyPr/>
        <a:lstStyle/>
        <a:p>
          <a:endParaRPr lang="en-US"/>
        </a:p>
      </dgm:t>
    </dgm:pt>
    <dgm:pt modelId="{753962EC-E748-4DEB-B734-9BE714132AF6}" type="sibTrans" cxnId="{2FAF67B6-7B28-48FA-BBAE-04FA9B3B14E6}">
      <dgm:prSet/>
      <dgm:spPr/>
      <dgm:t>
        <a:bodyPr/>
        <a:lstStyle/>
        <a:p>
          <a:endParaRPr lang="en-US"/>
        </a:p>
      </dgm:t>
    </dgm:pt>
    <dgm:pt modelId="{AC2DD503-2B27-44F9-8059-4D2C65D113F1}">
      <dgm:prSet custT="1"/>
      <dgm:spPr/>
      <dgm:t>
        <a:bodyPr/>
        <a:lstStyle/>
        <a:p>
          <a:r>
            <a:rPr lang="da-DK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Er dåben en hellig handling?</a:t>
          </a:r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5BB1B94-D990-4E6E-9907-2CB5B45532E9}" type="parTrans" cxnId="{5C03B69E-1A9D-464C-8CFB-1242A447534D}">
      <dgm:prSet/>
      <dgm:spPr/>
      <dgm:t>
        <a:bodyPr/>
        <a:lstStyle/>
        <a:p>
          <a:endParaRPr lang="en-US"/>
        </a:p>
      </dgm:t>
    </dgm:pt>
    <dgm:pt modelId="{4117434A-9E9F-47A2-B4CA-F0351EA534B4}" type="sibTrans" cxnId="{5C03B69E-1A9D-464C-8CFB-1242A447534D}">
      <dgm:prSet/>
      <dgm:spPr/>
      <dgm:t>
        <a:bodyPr/>
        <a:lstStyle/>
        <a:p>
          <a:endParaRPr lang="en-US"/>
        </a:p>
      </dgm:t>
    </dgm:pt>
    <dgm:pt modelId="{B836999A-5A6D-4F84-9FCC-26825D8682BB}">
      <dgm:prSet custT="1"/>
      <dgm:spPr/>
      <dgm:t>
        <a:bodyPr/>
        <a:lstStyle/>
        <a:p>
          <a:r>
            <a:rPr lang="da-DK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Betyder dåben renselse?</a:t>
          </a:r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46DB6E8-B82C-4ECF-8497-AFA695E6B9BF}" type="parTrans" cxnId="{853E58F1-A0E0-4C68-BE4F-66DD93C0AA6B}">
      <dgm:prSet/>
      <dgm:spPr/>
      <dgm:t>
        <a:bodyPr/>
        <a:lstStyle/>
        <a:p>
          <a:endParaRPr lang="en-US"/>
        </a:p>
      </dgm:t>
    </dgm:pt>
    <dgm:pt modelId="{5B576419-FD52-4B91-B6D4-595D0BE739A8}" type="sibTrans" cxnId="{853E58F1-A0E0-4C68-BE4F-66DD93C0AA6B}">
      <dgm:prSet/>
      <dgm:spPr/>
      <dgm:t>
        <a:bodyPr/>
        <a:lstStyle/>
        <a:p>
          <a:endParaRPr lang="en-US"/>
        </a:p>
      </dgm:t>
    </dgm:pt>
    <dgm:pt modelId="{FA0E7664-76A8-4655-85F2-6B2FAFF86154}" type="pres">
      <dgm:prSet presAssocID="{9798F9EF-07ED-43BA-8B08-9E92131A1D7B}" presName="linear" presStyleCnt="0">
        <dgm:presLayoutVars>
          <dgm:animLvl val="lvl"/>
          <dgm:resizeHandles val="exact"/>
        </dgm:presLayoutVars>
      </dgm:prSet>
      <dgm:spPr/>
    </dgm:pt>
    <dgm:pt modelId="{CC5F8F59-F97D-44AB-973F-EA76DDBB9869}" type="pres">
      <dgm:prSet presAssocID="{806B9831-98F2-40CD-B3E0-0B882F874873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CDF11964-EE00-4414-81E1-CAA166593118}" type="pres">
      <dgm:prSet presAssocID="{034C4A7B-94F0-4217-BC4B-BDE31338DE4F}" presName="spacer" presStyleCnt="0"/>
      <dgm:spPr/>
    </dgm:pt>
    <dgm:pt modelId="{29901D0A-E184-41B4-BB99-72424B0AD8B1}" type="pres">
      <dgm:prSet presAssocID="{E37817C3-D875-4090-BA9C-333FCA9C29DB}" presName="parentText" presStyleLbl="node1" presStyleIdx="1" presStyleCnt="9" custLinFactNeighborX="2164" custLinFactNeighborY="83554">
        <dgm:presLayoutVars>
          <dgm:chMax val="0"/>
          <dgm:bulletEnabled val="1"/>
        </dgm:presLayoutVars>
      </dgm:prSet>
      <dgm:spPr/>
    </dgm:pt>
    <dgm:pt modelId="{8A8F3F08-790E-4A0B-A4AB-B1D78086FEE6}" type="pres">
      <dgm:prSet presAssocID="{7623ADF2-283C-498C-AF7C-5857EA841A4E}" presName="spacer" presStyleCnt="0"/>
      <dgm:spPr/>
    </dgm:pt>
    <dgm:pt modelId="{FF4676DA-A01C-40EE-B4F2-AEFD559F1859}" type="pres">
      <dgm:prSet presAssocID="{B57122EA-1264-421E-BFBE-3CDE4C771FC8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3FB595A2-AD55-425C-8903-E211A1477BD0}" type="pres">
      <dgm:prSet presAssocID="{F4F45242-021A-4165-836A-2F2DFEA1B3E3}" presName="spacer" presStyleCnt="0"/>
      <dgm:spPr/>
    </dgm:pt>
    <dgm:pt modelId="{BDE1AFC6-5D2F-42F3-BE00-ECC19C6C4034}" type="pres">
      <dgm:prSet presAssocID="{A5491DEE-777B-435F-93DD-927B60776BD7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A64E953E-0E11-4425-BC2A-2C80BEEC7A9C}" type="pres">
      <dgm:prSet presAssocID="{B59D65CA-40D1-4847-9CC0-3CBE8A4AD29B}" presName="spacer" presStyleCnt="0"/>
      <dgm:spPr/>
    </dgm:pt>
    <dgm:pt modelId="{CD28ABC9-11DA-4876-8305-ADCB8C751A2B}" type="pres">
      <dgm:prSet presAssocID="{A6334CC1-9BBB-4620-B479-33A70ED083B5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74968FDF-730A-4ABE-9A4F-649C1F7E631C}" type="pres">
      <dgm:prSet presAssocID="{69AC24F2-90C2-41B4-BA4F-F4E2622B7B21}" presName="spacer" presStyleCnt="0"/>
      <dgm:spPr/>
    </dgm:pt>
    <dgm:pt modelId="{820C144F-5933-4F78-9ED8-D6029E71405F}" type="pres">
      <dgm:prSet presAssocID="{8CEBC8AB-2B9C-45D0-BD81-5DE8AC3C0500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360FCD5A-B37B-4F07-A8A0-07723EF704FF}" type="pres">
      <dgm:prSet presAssocID="{B413E222-1C15-458F-97ED-89D57A5B3A6E}" presName="spacer" presStyleCnt="0"/>
      <dgm:spPr/>
    </dgm:pt>
    <dgm:pt modelId="{A286FA6E-54E6-4E13-81FD-A2A8D11983E4}" type="pres">
      <dgm:prSet presAssocID="{9BE360C5-A22C-4216-B373-88FAD8EA5791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0BEFF88C-D261-43D7-AB0F-EB67EFE37A36}" type="pres">
      <dgm:prSet presAssocID="{753962EC-E748-4DEB-B734-9BE714132AF6}" presName="spacer" presStyleCnt="0"/>
      <dgm:spPr/>
    </dgm:pt>
    <dgm:pt modelId="{95967208-BD61-483E-BA3D-16B5A633C95B}" type="pres">
      <dgm:prSet presAssocID="{AC2DD503-2B27-44F9-8059-4D2C65D113F1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1231E42B-4A37-4AE7-BB7F-EB48DDE352B3}" type="pres">
      <dgm:prSet presAssocID="{4117434A-9E9F-47A2-B4CA-F0351EA534B4}" presName="spacer" presStyleCnt="0"/>
      <dgm:spPr/>
    </dgm:pt>
    <dgm:pt modelId="{59B79113-719E-420E-8F99-05EC154D70DD}" type="pres">
      <dgm:prSet presAssocID="{B836999A-5A6D-4F84-9FCC-26825D8682BB}" presName="parentText" presStyleLbl="node1" presStyleIdx="8" presStyleCnt="9" custLinFactNeighborX="1442">
        <dgm:presLayoutVars>
          <dgm:chMax val="0"/>
          <dgm:bulletEnabled val="1"/>
        </dgm:presLayoutVars>
      </dgm:prSet>
      <dgm:spPr/>
    </dgm:pt>
  </dgm:ptLst>
  <dgm:cxnLst>
    <dgm:cxn modelId="{5F1A861A-12D6-4435-9584-DA27701AA132}" type="presOf" srcId="{806B9831-98F2-40CD-B3E0-0B882F874873}" destId="{CC5F8F59-F97D-44AB-973F-EA76DDBB9869}" srcOrd="0" destOrd="0" presId="urn:microsoft.com/office/officeart/2005/8/layout/vList2"/>
    <dgm:cxn modelId="{78037F24-E82A-458D-9273-8A690E61A00E}" type="presOf" srcId="{A5491DEE-777B-435F-93DD-927B60776BD7}" destId="{BDE1AFC6-5D2F-42F3-BE00-ECC19C6C4034}" srcOrd="0" destOrd="0" presId="urn:microsoft.com/office/officeart/2005/8/layout/vList2"/>
    <dgm:cxn modelId="{67B56C2A-4C70-4315-A085-2CB2E731B5A1}" type="presOf" srcId="{8CEBC8AB-2B9C-45D0-BD81-5DE8AC3C0500}" destId="{820C144F-5933-4F78-9ED8-D6029E71405F}" srcOrd="0" destOrd="0" presId="urn:microsoft.com/office/officeart/2005/8/layout/vList2"/>
    <dgm:cxn modelId="{8E5EFE2E-71F8-4DDB-91D7-87ACC061347F}" srcId="{9798F9EF-07ED-43BA-8B08-9E92131A1D7B}" destId="{B57122EA-1264-421E-BFBE-3CDE4C771FC8}" srcOrd="2" destOrd="0" parTransId="{548B169B-1AD6-4784-87C0-3B6271733EDC}" sibTransId="{F4F45242-021A-4165-836A-2F2DFEA1B3E3}"/>
    <dgm:cxn modelId="{8EE87832-5507-46D0-A1C9-52A50B1399FF}" type="presOf" srcId="{B836999A-5A6D-4F84-9FCC-26825D8682BB}" destId="{59B79113-719E-420E-8F99-05EC154D70DD}" srcOrd="0" destOrd="0" presId="urn:microsoft.com/office/officeart/2005/8/layout/vList2"/>
    <dgm:cxn modelId="{FA4C8D47-345E-48E7-A2F1-BCD24A39FD06}" srcId="{9798F9EF-07ED-43BA-8B08-9E92131A1D7B}" destId="{A5491DEE-777B-435F-93DD-927B60776BD7}" srcOrd="3" destOrd="0" parTransId="{7C2691FD-85D0-4DA0-8434-A24AED01EEA0}" sibTransId="{B59D65CA-40D1-4847-9CC0-3CBE8A4AD29B}"/>
    <dgm:cxn modelId="{30009E4B-F575-4039-87B5-24BBE77A6265}" type="presOf" srcId="{9BE360C5-A22C-4216-B373-88FAD8EA5791}" destId="{A286FA6E-54E6-4E13-81FD-A2A8D11983E4}" srcOrd="0" destOrd="0" presId="urn:microsoft.com/office/officeart/2005/8/layout/vList2"/>
    <dgm:cxn modelId="{D87A7580-09FF-4575-9D19-56B780868C73}" type="presOf" srcId="{B57122EA-1264-421E-BFBE-3CDE4C771FC8}" destId="{FF4676DA-A01C-40EE-B4F2-AEFD559F1859}" srcOrd="0" destOrd="0" presId="urn:microsoft.com/office/officeart/2005/8/layout/vList2"/>
    <dgm:cxn modelId="{AE1F2797-6E80-4C62-A18D-9E71F9C1E2F1}" type="presOf" srcId="{E37817C3-D875-4090-BA9C-333FCA9C29DB}" destId="{29901D0A-E184-41B4-BB99-72424B0AD8B1}" srcOrd="0" destOrd="0" presId="urn:microsoft.com/office/officeart/2005/8/layout/vList2"/>
    <dgm:cxn modelId="{5C03B69E-1A9D-464C-8CFB-1242A447534D}" srcId="{9798F9EF-07ED-43BA-8B08-9E92131A1D7B}" destId="{AC2DD503-2B27-44F9-8059-4D2C65D113F1}" srcOrd="7" destOrd="0" parTransId="{05BB1B94-D990-4E6E-9907-2CB5B45532E9}" sibTransId="{4117434A-9E9F-47A2-B4CA-F0351EA534B4}"/>
    <dgm:cxn modelId="{A393D4A8-3F0B-44CD-AE96-83A826641F74}" srcId="{9798F9EF-07ED-43BA-8B08-9E92131A1D7B}" destId="{E37817C3-D875-4090-BA9C-333FCA9C29DB}" srcOrd="1" destOrd="0" parTransId="{2E24D937-E429-4C97-8A89-ACB100CAA279}" sibTransId="{7623ADF2-283C-498C-AF7C-5857EA841A4E}"/>
    <dgm:cxn modelId="{2FAF67B6-7B28-48FA-BBAE-04FA9B3B14E6}" srcId="{9798F9EF-07ED-43BA-8B08-9E92131A1D7B}" destId="{9BE360C5-A22C-4216-B373-88FAD8EA5791}" srcOrd="6" destOrd="0" parTransId="{ECF05EC1-51F6-461C-9256-284760750364}" sibTransId="{753962EC-E748-4DEB-B734-9BE714132AF6}"/>
    <dgm:cxn modelId="{6786AEBF-7ADE-4057-91B9-E32B44D84882}" srcId="{9798F9EF-07ED-43BA-8B08-9E92131A1D7B}" destId="{A6334CC1-9BBB-4620-B479-33A70ED083B5}" srcOrd="4" destOrd="0" parTransId="{C9676C73-34DA-422F-9B4A-F8E8F8FC1A0C}" sibTransId="{69AC24F2-90C2-41B4-BA4F-F4E2622B7B21}"/>
    <dgm:cxn modelId="{3D082AC0-3216-4961-AD79-C8F22B034952}" type="presOf" srcId="{A6334CC1-9BBB-4620-B479-33A70ED083B5}" destId="{CD28ABC9-11DA-4876-8305-ADCB8C751A2B}" srcOrd="0" destOrd="0" presId="urn:microsoft.com/office/officeart/2005/8/layout/vList2"/>
    <dgm:cxn modelId="{F1E9EDC7-475C-45F3-9AD5-A99ACC21255C}" srcId="{9798F9EF-07ED-43BA-8B08-9E92131A1D7B}" destId="{806B9831-98F2-40CD-B3E0-0B882F874873}" srcOrd="0" destOrd="0" parTransId="{E9D5FE24-D17A-4E92-B7FF-7DE8FF1A0A1A}" sibTransId="{034C4A7B-94F0-4217-BC4B-BDE31338DE4F}"/>
    <dgm:cxn modelId="{556DC4C9-9371-42F7-95C5-F74FB3DF5F8C}" type="presOf" srcId="{9798F9EF-07ED-43BA-8B08-9E92131A1D7B}" destId="{FA0E7664-76A8-4655-85F2-6B2FAFF86154}" srcOrd="0" destOrd="0" presId="urn:microsoft.com/office/officeart/2005/8/layout/vList2"/>
    <dgm:cxn modelId="{F7564CCE-EAAF-4543-AD3F-466788EA02B0}" type="presOf" srcId="{AC2DD503-2B27-44F9-8059-4D2C65D113F1}" destId="{95967208-BD61-483E-BA3D-16B5A633C95B}" srcOrd="0" destOrd="0" presId="urn:microsoft.com/office/officeart/2005/8/layout/vList2"/>
    <dgm:cxn modelId="{82885ED2-7988-41D3-BCB3-599AC9EF2C03}" srcId="{9798F9EF-07ED-43BA-8B08-9E92131A1D7B}" destId="{8CEBC8AB-2B9C-45D0-BD81-5DE8AC3C0500}" srcOrd="5" destOrd="0" parTransId="{E79768DE-95EC-4DD1-B183-FE3B8C452D1F}" sibTransId="{B413E222-1C15-458F-97ED-89D57A5B3A6E}"/>
    <dgm:cxn modelId="{853E58F1-A0E0-4C68-BE4F-66DD93C0AA6B}" srcId="{9798F9EF-07ED-43BA-8B08-9E92131A1D7B}" destId="{B836999A-5A6D-4F84-9FCC-26825D8682BB}" srcOrd="8" destOrd="0" parTransId="{A46DB6E8-B82C-4ECF-8497-AFA695E6B9BF}" sibTransId="{5B576419-FD52-4B91-B6D4-595D0BE739A8}"/>
    <dgm:cxn modelId="{BE4B2080-2D7F-41A0-BE00-99E785E01087}" type="presParOf" srcId="{FA0E7664-76A8-4655-85F2-6B2FAFF86154}" destId="{CC5F8F59-F97D-44AB-973F-EA76DDBB9869}" srcOrd="0" destOrd="0" presId="urn:microsoft.com/office/officeart/2005/8/layout/vList2"/>
    <dgm:cxn modelId="{5A0FD5E2-820C-4BEC-A769-4D8B5E1077DD}" type="presParOf" srcId="{FA0E7664-76A8-4655-85F2-6B2FAFF86154}" destId="{CDF11964-EE00-4414-81E1-CAA166593118}" srcOrd="1" destOrd="0" presId="urn:microsoft.com/office/officeart/2005/8/layout/vList2"/>
    <dgm:cxn modelId="{82347550-C728-4728-BB8F-B860736A18A5}" type="presParOf" srcId="{FA0E7664-76A8-4655-85F2-6B2FAFF86154}" destId="{29901D0A-E184-41B4-BB99-72424B0AD8B1}" srcOrd="2" destOrd="0" presId="urn:microsoft.com/office/officeart/2005/8/layout/vList2"/>
    <dgm:cxn modelId="{CF54E6C6-68CF-4FA4-8DAA-E4FBB55907BA}" type="presParOf" srcId="{FA0E7664-76A8-4655-85F2-6B2FAFF86154}" destId="{8A8F3F08-790E-4A0B-A4AB-B1D78086FEE6}" srcOrd="3" destOrd="0" presId="urn:microsoft.com/office/officeart/2005/8/layout/vList2"/>
    <dgm:cxn modelId="{FBC2A76E-D824-45C4-A347-BAFEB017D340}" type="presParOf" srcId="{FA0E7664-76A8-4655-85F2-6B2FAFF86154}" destId="{FF4676DA-A01C-40EE-B4F2-AEFD559F1859}" srcOrd="4" destOrd="0" presId="urn:microsoft.com/office/officeart/2005/8/layout/vList2"/>
    <dgm:cxn modelId="{6E414EE9-3DD7-4DE8-A2C9-9065AF111E55}" type="presParOf" srcId="{FA0E7664-76A8-4655-85F2-6B2FAFF86154}" destId="{3FB595A2-AD55-425C-8903-E211A1477BD0}" srcOrd="5" destOrd="0" presId="urn:microsoft.com/office/officeart/2005/8/layout/vList2"/>
    <dgm:cxn modelId="{99EF7497-BC89-4557-B425-CE40881A7DD3}" type="presParOf" srcId="{FA0E7664-76A8-4655-85F2-6B2FAFF86154}" destId="{BDE1AFC6-5D2F-42F3-BE00-ECC19C6C4034}" srcOrd="6" destOrd="0" presId="urn:microsoft.com/office/officeart/2005/8/layout/vList2"/>
    <dgm:cxn modelId="{100E0473-887D-493E-88B2-572C8667FBBA}" type="presParOf" srcId="{FA0E7664-76A8-4655-85F2-6B2FAFF86154}" destId="{A64E953E-0E11-4425-BC2A-2C80BEEC7A9C}" srcOrd="7" destOrd="0" presId="urn:microsoft.com/office/officeart/2005/8/layout/vList2"/>
    <dgm:cxn modelId="{4F87F28A-DE02-4F89-83C3-2FEAE7E9ABDA}" type="presParOf" srcId="{FA0E7664-76A8-4655-85F2-6B2FAFF86154}" destId="{CD28ABC9-11DA-4876-8305-ADCB8C751A2B}" srcOrd="8" destOrd="0" presId="urn:microsoft.com/office/officeart/2005/8/layout/vList2"/>
    <dgm:cxn modelId="{BFB08977-BCE1-4672-8FA9-FCC462FA6630}" type="presParOf" srcId="{FA0E7664-76A8-4655-85F2-6B2FAFF86154}" destId="{74968FDF-730A-4ABE-9A4F-649C1F7E631C}" srcOrd="9" destOrd="0" presId="urn:microsoft.com/office/officeart/2005/8/layout/vList2"/>
    <dgm:cxn modelId="{704B887A-D4BD-4DCA-9A7E-958635040CE1}" type="presParOf" srcId="{FA0E7664-76A8-4655-85F2-6B2FAFF86154}" destId="{820C144F-5933-4F78-9ED8-D6029E71405F}" srcOrd="10" destOrd="0" presId="urn:microsoft.com/office/officeart/2005/8/layout/vList2"/>
    <dgm:cxn modelId="{8F7E17B6-9FD2-4548-913B-E51FFD5105AC}" type="presParOf" srcId="{FA0E7664-76A8-4655-85F2-6B2FAFF86154}" destId="{360FCD5A-B37B-4F07-A8A0-07723EF704FF}" srcOrd="11" destOrd="0" presId="urn:microsoft.com/office/officeart/2005/8/layout/vList2"/>
    <dgm:cxn modelId="{8E7ECE5E-97D0-409C-9CD5-0638207FF5A7}" type="presParOf" srcId="{FA0E7664-76A8-4655-85F2-6B2FAFF86154}" destId="{A286FA6E-54E6-4E13-81FD-A2A8D11983E4}" srcOrd="12" destOrd="0" presId="urn:microsoft.com/office/officeart/2005/8/layout/vList2"/>
    <dgm:cxn modelId="{A83614EE-7176-4BDE-9991-DE98184DFAFF}" type="presParOf" srcId="{FA0E7664-76A8-4655-85F2-6B2FAFF86154}" destId="{0BEFF88C-D261-43D7-AB0F-EB67EFE37A36}" srcOrd="13" destOrd="0" presId="urn:microsoft.com/office/officeart/2005/8/layout/vList2"/>
    <dgm:cxn modelId="{44E11A2C-A352-46BD-9CEE-084AE071F505}" type="presParOf" srcId="{FA0E7664-76A8-4655-85F2-6B2FAFF86154}" destId="{95967208-BD61-483E-BA3D-16B5A633C95B}" srcOrd="14" destOrd="0" presId="urn:microsoft.com/office/officeart/2005/8/layout/vList2"/>
    <dgm:cxn modelId="{16288C59-3ABF-4FA1-8C25-445CA6BA7A4F}" type="presParOf" srcId="{FA0E7664-76A8-4655-85F2-6B2FAFF86154}" destId="{1231E42B-4A37-4AE7-BB7F-EB48DDE352B3}" srcOrd="15" destOrd="0" presId="urn:microsoft.com/office/officeart/2005/8/layout/vList2"/>
    <dgm:cxn modelId="{36DD76CE-16F8-4387-BCA7-FA8565FA19E4}" type="presParOf" srcId="{FA0E7664-76A8-4655-85F2-6B2FAFF86154}" destId="{59B79113-719E-420E-8F99-05EC154D70DD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9B76AB-D8DC-4857-B177-12DE0F6CEBB9}">
      <dsp:nvSpPr>
        <dsp:cNvPr id="0" name=""/>
        <dsp:cNvSpPr/>
      </dsp:nvSpPr>
      <dsp:spPr>
        <a:xfrm>
          <a:off x="0" y="433709"/>
          <a:ext cx="9618132" cy="86622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F75AF2-E6E3-40DE-A87A-F3FEB9C3F07B}">
      <dsp:nvSpPr>
        <dsp:cNvPr id="0" name=""/>
        <dsp:cNvSpPr/>
      </dsp:nvSpPr>
      <dsp:spPr>
        <a:xfrm>
          <a:off x="262034" y="652311"/>
          <a:ext cx="476425" cy="4764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4BEAC-ADB9-4BD7-AB2F-6DF23C9FFB40}">
      <dsp:nvSpPr>
        <dsp:cNvPr id="0" name=""/>
        <dsp:cNvSpPr/>
      </dsp:nvSpPr>
      <dsp:spPr>
        <a:xfrm>
          <a:off x="1000494" y="457409"/>
          <a:ext cx="8586900" cy="921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495" tIns="97495" rIns="97495" bIns="9749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b="1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Nu skal du se en film om dåb</a:t>
          </a:r>
          <a:endParaRPr lang="en-US" sz="2500" b="1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000494" y="457409"/>
        <a:ext cx="8586900" cy="921214"/>
      </dsp:txXfrm>
    </dsp:sp>
    <dsp:sp modelId="{630BB48A-5462-47F0-9F16-DBAE0357C88A}">
      <dsp:nvSpPr>
        <dsp:cNvPr id="0" name=""/>
        <dsp:cNvSpPr/>
      </dsp:nvSpPr>
      <dsp:spPr>
        <a:xfrm>
          <a:off x="0" y="1601948"/>
          <a:ext cx="9618132" cy="8662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22FA6-D4A1-47A5-AE67-6480A6B53C0A}">
      <dsp:nvSpPr>
        <dsp:cNvPr id="0" name=""/>
        <dsp:cNvSpPr/>
      </dsp:nvSpPr>
      <dsp:spPr>
        <a:xfrm>
          <a:off x="262034" y="1796850"/>
          <a:ext cx="476425" cy="4764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41977-AD2A-4309-8F28-16856E88BA8E}">
      <dsp:nvSpPr>
        <dsp:cNvPr id="0" name=""/>
        <dsp:cNvSpPr/>
      </dsp:nvSpPr>
      <dsp:spPr>
        <a:xfrm>
          <a:off x="1000494" y="1601948"/>
          <a:ext cx="8586900" cy="921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495" tIns="97495" rIns="97495" bIns="97495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>
              <a:solidFill>
                <a:schemeClr val="bg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https://www.dropbox.com/scl/fo/s5fn0o9vnwqib43kgxdh2/AAAhH1wABHNC5W55FHd4nkQ/9.%20Hvad%20er%20konfirmandd%C3%A5b.mov?rlkey=cxxyi7untn8zb1p0t97mrgxxo&amp;dl=0</a:t>
          </a:r>
          <a:endParaRPr lang="en-US" sz="1400" kern="1200">
            <a:solidFill>
              <a:schemeClr val="bg1"/>
            </a:solidFill>
          </a:endParaRPr>
        </a:p>
      </dsp:txBody>
      <dsp:txXfrm>
        <a:off x="1000494" y="1601948"/>
        <a:ext cx="8586900" cy="9212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F8F59-F97D-44AB-973F-EA76DDBB9869}">
      <dsp:nvSpPr>
        <dsp:cNvPr id="0" name=""/>
        <dsp:cNvSpPr/>
      </dsp:nvSpPr>
      <dsp:spPr>
        <a:xfrm>
          <a:off x="0" y="47631"/>
          <a:ext cx="7445325" cy="5241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Bliver man medlem af folkekirken ved dåben?</a:t>
          </a:r>
          <a:endParaRPr lang="en-US" sz="180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5587" y="73218"/>
        <a:ext cx="7394151" cy="472986"/>
      </dsp:txXfrm>
    </dsp:sp>
    <dsp:sp modelId="{29901D0A-E184-41B4-BB99-72424B0AD8B1}">
      <dsp:nvSpPr>
        <dsp:cNvPr id="0" name=""/>
        <dsp:cNvSpPr/>
      </dsp:nvSpPr>
      <dsp:spPr>
        <a:xfrm>
          <a:off x="0" y="719809"/>
          <a:ext cx="7445325" cy="5241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Kan alle blive døbt?</a:t>
          </a:r>
          <a:endParaRPr lang="en-US" sz="180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5587" y="745396"/>
        <a:ext cx="7394151" cy="472986"/>
      </dsp:txXfrm>
    </dsp:sp>
    <dsp:sp modelId="{FF4676DA-A01C-40EE-B4F2-AEFD559F1859}">
      <dsp:nvSpPr>
        <dsp:cNvPr id="0" name=""/>
        <dsp:cNvSpPr/>
      </dsp:nvSpPr>
      <dsp:spPr>
        <a:xfrm>
          <a:off x="0" y="1257231"/>
          <a:ext cx="7445325" cy="5241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Er dåben er en navngivningsfest?</a:t>
          </a:r>
          <a:endParaRPr lang="en-US" sz="180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5587" y="1282818"/>
        <a:ext cx="7394151" cy="472986"/>
      </dsp:txXfrm>
    </dsp:sp>
    <dsp:sp modelId="{BDE1AFC6-5D2F-42F3-BE00-ECC19C6C4034}">
      <dsp:nvSpPr>
        <dsp:cNvPr id="0" name=""/>
        <dsp:cNvSpPr/>
      </dsp:nvSpPr>
      <dsp:spPr>
        <a:xfrm>
          <a:off x="0" y="1862032"/>
          <a:ext cx="7445325" cy="5241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Bestemmer præsten, hvem der bærer barnet ved dåben?</a:t>
          </a:r>
          <a:endParaRPr lang="en-US" sz="180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5587" y="1887619"/>
        <a:ext cx="7394151" cy="472986"/>
      </dsp:txXfrm>
    </dsp:sp>
    <dsp:sp modelId="{CD28ABC9-11DA-4876-8305-ADCB8C751A2B}">
      <dsp:nvSpPr>
        <dsp:cNvPr id="0" name=""/>
        <dsp:cNvSpPr/>
      </dsp:nvSpPr>
      <dsp:spPr>
        <a:xfrm>
          <a:off x="0" y="2466832"/>
          <a:ext cx="7445325" cy="524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Døbte Jesus selv andre?</a:t>
          </a:r>
          <a:endParaRPr lang="en-US" sz="180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5587" y="2492419"/>
        <a:ext cx="7394151" cy="472986"/>
      </dsp:txXfrm>
    </dsp:sp>
    <dsp:sp modelId="{820C144F-5933-4F78-9ED8-D6029E71405F}">
      <dsp:nvSpPr>
        <dsp:cNvPr id="0" name=""/>
        <dsp:cNvSpPr/>
      </dsp:nvSpPr>
      <dsp:spPr>
        <a:xfrm>
          <a:off x="0" y="3071631"/>
          <a:ext cx="7445325" cy="5241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Kan man kun blive døbt i kirker?</a:t>
          </a:r>
          <a:endParaRPr lang="en-US" sz="180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5587" y="3097218"/>
        <a:ext cx="7394151" cy="472986"/>
      </dsp:txXfrm>
    </dsp:sp>
    <dsp:sp modelId="{A286FA6E-54E6-4E13-81FD-A2A8D11983E4}">
      <dsp:nvSpPr>
        <dsp:cNvPr id="0" name=""/>
        <dsp:cNvSpPr/>
      </dsp:nvSpPr>
      <dsp:spPr>
        <a:xfrm>
          <a:off x="0" y="3676431"/>
          <a:ext cx="7445325" cy="5241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Gælder det resten af livet, hvis man én gang er døbt?</a:t>
          </a:r>
          <a:endParaRPr lang="en-US" sz="180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5587" y="3702018"/>
        <a:ext cx="7394151" cy="472986"/>
      </dsp:txXfrm>
    </dsp:sp>
    <dsp:sp modelId="{95967208-BD61-483E-BA3D-16B5A633C95B}">
      <dsp:nvSpPr>
        <dsp:cNvPr id="0" name=""/>
        <dsp:cNvSpPr/>
      </dsp:nvSpPr>
      <dsp:spPr>
        <a:xfrm>
          <a:off x="0" y="4281231"/>
          <a:ext cx="7445325" cy="5241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Er dåben en hellig handling?</a:t>
          </a:r>
          <a:endParaRPr lang="en-US" sz="180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5587" y="4306818"/>
        <a:ext cx="7394151" cy="472986"/>
      </dsp:txXfrm>
    </dsp:sp>
    <dsp:sp modelId="{59B79113-719E-420E-8F99-05EC154D70DD}">
      <dsp:nvSpPr>
        <dsp:cNvPr id="0" name=""/>
        <dsp:cNvSpPr/>
      </dsp:nvSpPr>
      <dsp:spPr>
        <a:xfrm>
          <a:off x="0" y="4886032"/>
          <a:ext cx="7445325" cy="5241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Betyder dåben renselse?</a:t>
          </a:r>
          <a:endParaRPr lang="en-US" sz="180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5587" y="4911619"/>
        <a:ext cx="7394151" cy="4729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6F99C-FC70-4385-83E7-3768C0AF4FD9}" type="datetimeFigureOut">
              <a:rPr lang="da-DK" smtClean="0"/>
              <a:t>07-10-2025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238BA-A5A1-4E2F-991F-309B6D179E2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0810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238BA-A5A1-4E2F-991F-309B6D179E25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6323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238BA-A5A1-4E2F-991F-309B6D179E25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9560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None/>
            </a:pPr>
            <a:r>
              <a:rPr lang="da-DK" b="1" i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Spejlet</a:t>
            </a:r>
          </a:p>
          <a:p>
            <a:pPr algn="ctr">
              <a:lnSpc>
                <a:spcPts val="1950"/>
              </a:lnSpc>
            </a:pPr>
            <a:r>
              <a:rPr lang="da-DK" b="0" i="0">
                <a:solidFill>
                  <a:srgbClr val="4A4A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Denne meditation handler om kærlighed. Kærligheden fra Gud til dig og fra dig til andre.</a:t>
            </a:r>
          </a:p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238BA-A5A1-4E2F-991F-309B6D179E25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8675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996A6-DBE4-48DB-9695-28C53ED72849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1798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238BA-A5A1-4E2F-991F-309B6D179E25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3673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 med konfirmanderne om, hvad det kristne fællesskab kan bruges til? Hvad synes du, er et godt fællesskab?</a:t>
            </a:r>
          </a:p>
          <a:p>
            <a:r>
              <a:rPr lang="da-DK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Hvad kunne du godt tænke dig at bruge kirken til? </a:t>
            </a:r>
          </a:p>
          <a:p>
            <a:r>
              <a:rPr lang="da-DK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 kunne for eksempel være at hjælpe ved indsamling (Folkekirkens Nødhjælp), synge i kor, frivilligt arbejde i kirken.</a:t>
            </a:r>
          </a:p>
          <a:p>
            <a:r>
              <a:rPr lang="da-DK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Afslut med at tale om billederne: Hvad synes I om konfirmationstøjet? </a:t>
            </a:r>
          </a:p>
          <a:p>
            <a:r>
              <a:rPr lang="da-DK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 I tænkt på, hvad I skal have på til konfirmationen?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238BA-A5A1-4E2F-991F-309B6D179E25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2871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Fortæl konfirmanderne om dine egne erfaringer med konfirmand/voksendåb.</a:t>
            </a:r>
          </a:p>
          <a:p>
            <a:r>
              <a:rPr lang="da-DK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 med konfirmanderne om medlemskab og betydning.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238BA-A5A1-4E2F-991F-309B6D179E25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0543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Denne øvelse handler om, at mennesker er forskellige, men alle er skabt i Guds billede.</a:t>
            </a:r>
          </a:p>
          <a:p>
            <a:r>
              <a:rPr lang="da-DK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 med de unge om regnbuen fra Noas ark som symbol på Guds pagt med mennesker, om aldrig mere at udslette hele verden.</a:t>
            </a:r>
          </a:p>
          <a:p>
            <a:r>
              <a:rPr lang="da-DK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 også om, hvordan regnbuen er symbol på mangfoldighed i LGBT+ sammenhænge. </a:t>
            </a:r>
          </a:p>
          <a:p>
            <a:r>
              <a:rPr lang="da-DK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kirkelig sammenhæng kan det udfoldes videre, som et udtryk for Guds mangfoldige skaberværk. Hver især er vi forskellige og er skabt til at have en plads i verden som dem, vi er.</a:t>
            </a:r>
          </a:p>
          <a:p>
            <a:r>
              <a:rPr lang="da-DK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Desuden kan man tale om regnbuen som symbol i andre sammenhænge, fx Bifrost i den Nordiske Mytologi, der som en bro forbinder menneskers og guders verden ( Midgård og Asgård). Folkeovertroens fortælling om, at der for enden af regnbuen findes en krukke med guld. </a:t>
            </a:r>
          </a:p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238BA-A5A1-4E2F-991F-309B6D179E25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3911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Samtale om, at mennesker kan blive døbt i alle aldre.</a:t>
            </a:r>
          </a:p>
          <a:p>
            <a:r>
              <a:rPr lang="da-DK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 også om, hvad traditionen er i jeres familie. Hvem bestemmer? Forældre? Konfirmanden selv? Familietraditionen? Hvordan synes du det skal være?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238BA-A5A1-4E2F-991F-309B6D179E25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4727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Billedkarrusel skal aktiveres ved at trykke på enter.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238BA-A5A1-4E2F-991F-309B6D179E25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3800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Jeg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10 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spørgsmål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om 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dåb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jeg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om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lidt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vil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stille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jer.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lvl="0" indent="0" defTabSz="91440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forinden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skal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rundt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jeres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hus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og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finde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grøn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ting,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gul ting og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rød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ting. Alt, der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farverne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bruges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defTabSz="91440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Herunder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se,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hvad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forskellige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farver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symboliserer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a-DK" sz="1200" b="0" i="0" u="none" strike="noStrike" cap="none" normalizeH="0" err="1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svar</a:t>
            </a:r>
            <a:r>
              <a:rPr kumimoji="0" lang="en-US" altLang="da-DK" sz="1200" b="0" i="0" u="none" strike="noStrike" cap="non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238BA-A5A1-4E2F-991F-309B6D179E25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0746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238BA-A5A1-4E2F-991F-309B6D179E25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7238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Tryk </a:t>
            </a:r>
            <a:r>
              <a:rPr lang="en-US" err="1">
                <a:latin typeface="Calibri"/>
                <a:ea typeface="Calibri"/>
                <a:cs typeface="Calibri"/>
              </a:rPr>
              <a:t>på</a:t>
            </a:r>
            <a:r>
              <a:rPr lang="en-US">
                <a:latin typeface="Calibri"/>
                <a:ea typeface="Calibri"/>
                <a:cs typeface="Calibri"/>
              </a:rPr>
              <a:t> enter, </a:t>
            </a:r>
            <a:r>
              <a:rPr lang="en-US" err="1">
                <a:latin typeface="Calibri"/>
                <a:ea typeface="Calibri"/>
                <a:cs typeface="Calibri"/>
              </a:rPr>
              <a:t>når</a:t>
            </a:r>
            <a:r>
              <a:rPr lang="en-US">
                <a:latin typeface="Calibri"/>
                <a:ea typeface="Calibri"/>
                <a:cs typeface="Calibri"/>
              </a:rPr>
              <a:t> I </a:t>
            </a:r>
            <a:r>
              <a:rPr lang="en-US" err="1">
                <a:latin typeface="Calibri"/>
                <a:ea typeface="Calibri"/>
                <a:cs typeface="Calibri"/>
              </a:rPr>
              <a:t>har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talt</a:t>
            </a:r>
            <a:r>
              <a:rPr lang="en-US">
                <a:latin typeface="Calibri"/>
                <a:ea typeface="Calibri"/>
                <a:cs typeface="Calibri"/>
              </a:rPr>
              <a:t> om </a:t>
            </a:r>
            <a:r>
              <a:rPr lang="en-US" err="1">
                <a:latin typeface="Calibri"/>
                <a:ea typeface="Calibri"/>
                <a:cs typeface="Calibri"/>
              </a:rPr>
              <a:t>spørgsmålet</a:t>
            </a:r>
            <a:r>
              <a:rPr lang="en-US">
                <a:latin typeface="Calibri"/>
                <a:ea typeface="Calibri"/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238BA-A5A1-4E2F-991F-309B6D179E25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9642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0EC0-692B-4727-A77A-280E1DC211E1}" type="datetimeFigureOut">
              <a:rPr lang="da-DK" smtClean="0"/>
              <a:t>07-10-2025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B470-D4AA-4ED3-B4AE-3F352B9CB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4584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0EC0-692B-4727-A77A-280E1DC211E1}" type="datetimeFigureOut">
              <a:rPr lang="da-DK" smtClean="0"/>
              <a:t>07-10-2025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B470-D4AA-4ED3-B4AE-3F352B9CB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252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0EC0-692B-4727-A77A-280E1DC211E1}" type="datetimeFigureOut">
              <a:rPr lang="da-DK" smtClean="0"/>
              <a:t>07-10-2025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B470-D4AA-4ED3-B4AE-3F352B9CB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1141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0EC0-692B-4727-A77A-280E1DC211E1}" type="datetimeFigureOut">
              <a:rPr lang="da-DK" smtClean="0"/>
              <a:t>07-10-2025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B470-D4AA-4ED3-B4AE-3F352B9CBB1E}" type="slidenum">
              <a:rPr lang="da-DK" smtClean="0"/>
              <a:t>‹nr.›</a:t>
            </a:fld>
            <a:endParaRPr lang="da-DK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271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0EC0-692B-4727-A77A-280E1DC211E1}" type="datetimeFigureOut">
              <a:rPr lang="da-DK" smtClean="0"/>
              <a:t>07-10-2025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B470-D4AA-4ED3-B4AE-3F352B9CB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3337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0EC0-692B-4727-A77A-280E1DC211E1}" type="datetimeFigureOut">
              <a:rPr lang="da-DK" smtClean="0"/>
              <a:t>07-10-2025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B470-D4AA-4ED3-B4AE-3F352B9CB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2544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0EC0-692B-4727-A77A-280E1DC211E1}" type="datetimeFigureOut">
              <a:rPr lang="da-DK" smtClean="0"/>
              <a:t>07-10-2025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B470-D4AA-4ED3-B4AE-3F352B9CB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5579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0EC0-692B-4727-A77A-280E1DC211E1}" type="datetimeFigureOut">
              <a:rPr lang="da-DK" smtClean="0"/>
              <a:t>07-10-2025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B470-D4AA-4ED3-B4AE-3F352B9CB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6539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0EC0-692B-4727-A77A-280E1DC211E1}" type="datetimeFigureOut">
              <a:rPr lang="da-DK" smtClean="0"/>
              <a:t>07-10-2025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B470-D4AA-4ED3-B4AE-3F352B9CB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3019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0EC0-692B-4727-A77A-280E1DC211E1}" type="datetimeFigureOut">
              <a:rPr lang="da-DK" smtClean="0"/>
              <a:t>07-10-2025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B470-D4AA-4ED3-B4AE-3F352B9CB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5606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0EC0-692B-4727-A77A-280E1DC211E1}" type="datetimeFigureOut">
              <a:rPr lang="da-DK" smtClean="0"/>
              <a:t>07-10-2025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B470-D4AA-4ED3-B4AE-3F352B9CB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00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0EC0-692B-4727-A77A-280E1DC211E1}" type="datetimeFigureOut">
              <a:rPr lang="da-DK" smtClean="0"/>
              <a:t>07-10-2025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B470-D4AA-4ED3-B4AE-3F352B9CB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5680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0EC0-692B-4727-A77A-280E1DC211E1}" type="datetimeFigureOut">
              <a:rPr lang="da-DK" smtClean="0"/>
              <a:t>07-10-2025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B470-D4AA-4ED3-B4AE-3F352B9CB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2200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0EC0-692B-4727-A77A-280E1DC211E1}" type="datetimeFigureOut">
              <a:rPr lang="da-DK" smtClean="0"/>
              <a:t>07-10-2025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B470-D4AA-4ED3-B4AE-3F352B9CB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6539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0EC0-692B-4727-A77A-280E1DC211E1}" type="datetimeFigureOut">
              <a:rPr lang="da-DK" smtClean="0"/>
              <a:t>07-10-2025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B470-D4AA-4ED3-B4AE-3F352B9CB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120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0EC0-692B-4727-A77A-280E1DC211E1}" type="datetimeFigureOut">
              <a:rPr lang="da-DK" smtClean="0"/>
              <a:t>07-10-2025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B470-D4AA-4ED3-B4AE-3F352B9CB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5546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0EC0-692B-4727-A77A-280E1DC211E1}" type="datetimeFigureOut">
              <a:rPr lang="da-DK" smtClean="0"/>
              <a:t>07-10-2025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B470-D4AA-4ED3-B4AE-3F352B9CB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006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0EC0-692B-4727-A77A-280E1DC211E1}" type="datetimeFigureOut">
              <a:rPr lang="da-DK" smtClean="0"/>
              <a:t>07-10-2025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B470-D4AA-4ED3-B4AE-3F352B9CB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8454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E90EC0-692B-4727-A77A-280E1DC211E1}" type="datetimeFigureOut">
              <a:rPr lang="da-DK" smtClean="0"/>
              <a:t>07-10-2025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4FBB470-D4AA-4ED3-B4AE-3F352B9CB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080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00" r:id="rId10"/>
    <p:sldLayoutId id="2147484401" r:id="rId11"/>
    <p:sldLayoutId id="2147484402" r:id="rId12"/>
    <p:sldLayoutId id="2147484403" r:id="rId13"/>
    <p:sldLayoutId id="2147484404" r:id="rId14"/>
    <p:sldLayoutId id="2147484405" r:id="rId15"/>
    <p:sldLayoutId id="2147484406" r:id="rId16"/>
    <p:sldLayoutId id="2147484407" r:id="rId17"/>
    <p:sldLayoutId id="214748440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hyperlink" Target="https://youtu.be/uMq6MJY5sfY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bornikirken.dk/meditationer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jV95p_kF1mQ?feature=oembed" TargetMode="Externa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hyperlink" Target="https://www.konfirmandcenter.dk/online/at-se-film/mit-livs-konfirmatio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youtube.com/watch?v=3kJJmXCJ8jg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jpeg"/><Relationship Id="rId4" Type="http://schemas.openxmlformats.org/officeDocument/2006/relationships/diagramData" Target="../diagrams/data1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uzzel.org/en/quiz/play?p=-O4BLKYNUgyPmYvJPdGd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4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: afrundede hjørner 17">
            <a:extLst>
              <a:ext uri="{FF2B5EF4-FFF2-40B4-BE49-F238E27FC236}">
                <a16:creationId xmlns:a16="http://schemas.microsoft.com/office/drawing/2014/main" id="{D3A5B22A-5495-04A8-9A2E-62E14EAB8421}"/>
              </a:ext>
            </a:extLst>
          </p:cNvPr>
          <p:cNvSpPr/>
          <p:nvPr/>
        </p:nvSpPr>
        <p:spPr>
          <a:xfrm>
            <a:off x="1732397" y="1047900"/>
            <a:ext cx="2935415" cy="48246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a-DK" sz="4500" b="1">
                <a:latin typeface="Calibri"/>
                <a:ea typeface="Calibri"/>
                <a:cs typeface="Calibri"/>
              </a:rPr>
              <a:t>Dagens program</a:t>
            </a:r>
          </a:p>
          <a:p>
            <a:pPr algn="ctr"/>
            <a:endParaRPr lang="da-DK"/>
          </a:p>
          <a:p>
            <a:r>
              <a:rPr lang="da-DK">
                <a:latin typeface="Calibri"/>
                <a:ea typeface="Calibri"/>
                <a:cs typeface="Calibri"/>
              </a:rPr>
              <a:t>Tjek ind</a:t>
            </a:r>
          </a:p>
          <a:p>
            <a:endParaRPr lang="da-DK">
              <a:latin typeface="Calibri"/>
              <a:ea typeface="Calibri"/>
              <a:cs typeface="Calibri"/>
            </a:endParaRPr>
          </a:p>
          <a:p>
            <a:r>
              <a:rPr lang="da-DK">
                <a:latin typeface="Calibri"/>
                <a:ea typeface="Calibri"/>
                <a:cs typeface="Calibri"/>
              </a:rPr>
              <a:t>Dagens Tema:</a:t>
            </a:r>
            <a:r>
              <a:rPr lang="da-DK" b="1">
                <a:latin typeface="Calibri"/>
                <a:ea typeface="Calibri"/>
                <a:cs typeface="Calibri"/>
              </a:rPr>
              <a:t> Dåb</a:t>
            </a:r>
            <a:endParaRPr lang="da-DK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>
                <a:latin typeface="Calibri"/>
                <a:ea typeface="Calibri"/>
                <a:cs typeface="Calibri"/>
              </a:rPr>
              <a:t>Ønsker for dagen...</a:t>
            </a:r>
            <a:endParaRPr lang="da-DK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da-DK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>
                <a:latin typeface="Calibri"/>
                <a:ea typeface="Calibri"/>
                <a:cs typeface="Calibri"/>
              </a:rPr>
              <a:t>Meditation, fadervor,  trosbekendelse, og      salmer</a:t>
            </a:r>
            <a:endParaRPr lang="da-DK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ktangel: afrundede hjørner 18">
            <a:extLst>
              <a:ext uri="{FF2B5EF4-FFF2-40B4-BE49-F238E27FC236}">
                <a16:creationId xmlns:a16="http://schemas.microsoft.com/office/drawing/2014/main" id="{C825C071-8EAB-30BC-4EBC-406672CFEFF0}"/>
              </a:ext>
            </a:extLst>
          </p:cNvPr>
          <p:cNvSpPr/>
          <p:nvPr/>
        </p:nvSpPr>
        <p:spPr>
          <a:xfrm>
            <a:off x="5654173" y="397041"/>
            <a:ext cx="3549984" cy="48246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a-DK" sz="45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Ønsker for dagen </a:t>
            </a:r>
          </a:p>
          <a:p>
            <a:endParaRPr lang="da-DK"/>
          </a:p>
          <a:p>
            <a:r>
              <a:rPr lang="da-DK">
                <a:latin typeface="Calibri"/>
                <a:ea typeface="Calibri"/>
                <a:cs typeface="Calibri"/>
              </a:rPr>
              <a:t>At fortælle, at dåben er en    vigtig del af kristendommen.</a:t>
            </a:r>
          </a:p>
          <a:p>
            <a:endParaRPr lang="da-DK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>
                <a:latin typeface="Calibri"/>
                <a:ea typeface="Calibri"/>
                <a:cs typeface="Calibri"/>
              </a:rPr>
              <a:t>Vi er alle set og elsket af Gud  som dem, vi er.</a:t>
            </a: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275634F9-7990-AEEF-7248-004042BFB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805" y="6018974"/>
            <a:ext cx="11981688" cy="645541"/>
          </a:xfrm>
        </p:spPr>
        <p:txBody>
          <a:bodyPr/>
          <a:lstStyle/>
          <a:p>
            <a:r>
              <a:rPr lang="da-DK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v/ Pernille Bach-Mortensen og Susanne Leiding, Helsingør Stift, Anne Mia Lykner, Roskilde Stift og Erik Hviid, København Stift</a:t>
            </a:r>
          </a:p>
        </p:txBody>
      </p:sp>
    </p:spTree>
    <p:extLst>
      <p:ext uri="{BB962C8B-B14F-4D97-AF65-F5344CB8AC3E}">
        <p14:creationId xmlns:p14="http://schemas.microsoft.com/office/powerpoint/2010/main" val="1698065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D008ABB5-BEB9-30F4-4306-AC08C478CF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787" b="181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F20654E-C1DC-CC30-5915-117255EC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1300785"/>
            <a:ext cx="8689976" cy="33204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fontAlgn="base"/>
            <a:r>
              <a:rPr lang="en-US" sz="4500" b="1" i="0" u="none" strike="noStrike" cap="none" err="1">
                <a:latin typeface="Calibri"/>
                <a:ea typeface="Calibri"/>
                <a:cs typeface="Calibri"/>
              </a:rPr>
              <a:t>Hvad</a:t>
            </a:r>
            <a:r>
              <a:rPr lang="en-US" sz="4500" b="1" i="0" u="none" strike="noStrike" cap="none">
                <a:latin typeface="Calibri"/>
                <a:ea typeface="Calibri"/>
                <a:cs typeface="Calibri"/>
              </a:rPr>
              <a:t> </a:t>
            </a:r>
            <a:r>
              <a:rPr lang="en-US" sz="4500" b="1" i="0" u="none" strike="noStrike" cap="none" err="1">
                <a:latin typeface="Calibri"/>
                <a:ea typeface="Calibri"/>
                <a:cs typeface="Calibri"/>
              </a:rPr>
              <a:t>har</a:t>
            </a:r>
            <a:r>
              <a:rPr lang="en-US" sz="4500" b="1" i="0" u="none" strike="noStrike" cap="none">
                <a:latin typeface="Calibri"/>
                <a:ea typeface="Calibri"/>
                <a:cs typeface="Calibri"/>
              </a:rPr>
              <a:t> </a:t>
            </a:r>
            <a:r>
              <a:rPr lang="en-US" sz="4500" b="1" i="0" u="none" strike="noStrike" cap="none" err="1">
                <a:latin typeface="Calibri"/>
                <a:ea typeface="Calibri"/>
                <a:cs typeface="Calibri"/>
              </a:rPr>
              <a:t>dåb</a:t>
            </a:r>
            <a:r>
              <a:rPr lang="en-US" sz="4500" b="1" i="0" u="none" strike="noStrike" cap="none">
                <a:latin typeface="Calibri"/>
                <a:ea typeface="Calibri"/>
                <a:cs typeface="Calibri"/>
              </a:rPr>
              <a:t> med min </a:t>
            </a:r>
            <a:r>
              <a:rPr lang="en-US" sz="4500" b="1" i="0" u="none" strike="noStrike" cap="none" err="1">
                <a:latin typeface="Calibri"/>
                <a:ea typeface="Calibri"/>
                <a:cs typeface="Calibri"/>
              </a:rPr>
              <a:t>konfirmation</a:t>
            </a:r>
            <a:r>
              <a:rPr lang="en-US" sz="4500" b="1" i="0" u="none" strike="noStrike" cap="none">
                <a:latin typeface="Calibri"/>
                <a:ea typeface="Calibri"/>
                <a:cs typeface="Calibri"/>
              </a:rPr>
              <a:t> at </a:t>
            </a:r>
            <a:r>
              <a:rPr lang="en-US" sz="4500" b="1" i="0" u="none" strike="noStrike" cap="none" err="1">
                <a:latin typeface="Calibri"/>
                <a:ea typeface="Calibri"/>
                <a:cs typeface="Calibri"/>
              </a:rPr>
              <a:t>gøre</a:t>
            </a:r>
            <a:r>
              <a:rPr lang="en-US" sz="4500" b="1" i="0" u="none" strike="noStrike" cap="none">
                <a:latin typeface="Calibri"/>
                <a:ea typeface="Calibri"/>
                <a:cs typeface="Calibri"/>
              </a:rPr>
              <a:t>?</a:t>
            </a:r>
            <a:br>
              <a:rPr lang="en-US" sz="4500" b="1" i="0" u="none" strike="noStrike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500" b="1" i="0" u="none" strike="noStrike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7574A1-EDCA-B8EA-768D-4460438640F7}"/>
              </a:ext>
            </a:extLst>
          </p:cNvPr>
          <p:cNvSpPr txBox="1"/>
          <p:nvPr/>
        </p:nvSpPr>
        <p:spPr>
          <a:xfrm>
            <a:off x="2440246" y="4376651"/>
            <a:ext cx="8732519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>
                <a:latin typeface="Calibri"/>
                <a:ea typeface="Calibri"/>
                <a:cs typeface="Calibri"/>
              </a:rPr>
              <a:t>I </a:t>
            </a:r>
            <a:r>
              <a:rPr lang="en-US" sz="2500" err="1">
                <a:latin typeface="Calibri"/>
                <a:ea typeface="Calibri"/>
                <a:cs typeface="Calibri"/>
              </a:rPr>
              <a:t>konfirmationen</a:t>
            </a:r>
            <a:r>
              <a:rPr lang="en-US" sz="2500">
                <a:latin typeface="Calibri"/>
                <a:ea typeface="Calibri"/>
                <a:cs typeface="Calibri"/>
              </a:rPr>
              <a:t> </a:t>
            </a:r>
            <a:r>
              <a:rPr lang="en-US" sz="2500" err="1">
                <a:latin typeface="Calibri"/>
                <a:ea typeface="Calibri"/>
                <a:cs typeface="Calibri"/>
              </a:rPr>
              <a:t>gentager</a:t>
            </a:r>
            <a:r>
              <a:rPr lang="en-US" sz="2500">
                <a:latin typeface="Calibri"/>
                <a:ea typeface="Calibri"/>
                <a:cs typeface="Calibri"/>
              </a:rPr>
              <a:t> Gud sit ja </a:t>
            </a:r>
            <a:r>
              <a:rPr lang="en-US" sz="2500" err="1">
                <a:latin typeface="Calibri"/>
                <a:ea typeface="Calibri"/>
                <a:cs typeface="Calibri"/>
              </a:rPr>
              <a:t>til</a:t>
            </a:r>
            <a:r>
              <a:rPr lang="en-US" sz="2500">
                <a:latin typeface="Calibri"/>
                <a:ea typeface="Calibri"/>
                <a:cs typeface="Calibri"/>
              </a:rPr>
              <a:t> den </a:t>
            </a:r>
            <a:r>
              <a:rPr lang="en-US" sz="2500" err="1">
                <a:latin typeface="Calibri"/>
                <a:ea typeface="Calibri"/>
                <a:cs typeface="Calibri"/>
              </a:rPr>
              <a:t>døbte</a:t>
            </a:r>
            <a:r>
              <a:rPr lang="en-US" sz="2500">
                <a:latin typeface="Calibri"/>
                <a:ea typeface="Calibri"/>
                <a:cs typeface="Calibri"/>
              </a:rPr>
              <a:t>.</a:t>
            </a:r>
            <a:br>
              <a:rPr lang="en-US" sz="2500">
                <a:latin typeface="Calibri"/>
                <a:ea typeface="Calibri"/>
                <a:cs typeface="Calibri"/>
              </a:rPr>
            </a:br>
            <a:r>
              <a:rPr lang="en-US" sz="2500">
                <a:latin typeface="Calibri"/>
                <a:ea typeface="Calibri"/>
                <a:cs typeface="Calibri"/>
              </a:rPr>
              <a:t>Det er </a:t>
            </a:r>
            <a:r>
              <a:rPr lang="en-US" sz="2500" err="1">
                <a:latin typeface="Calibri"/>
                <a:ea typeface="Calibri"/>
                <a:cs typeface="Calibri"/>
              </a:rPr>
              <a:t>derfor</a:t>
            </a:r>
            <a:r>
              <a:rPr lang="en-US" sz="2500">
                <a:latin typeface="Calibri"/>
                <a:ea typeface="Calibri"/>
                <a:cs typeface="Calibri"/>
              </a:rPr>
              <a:t>, man </a:t>
            </a:r>
            <a:r>
              <a:rPr lang="en-US" sz="2500" err="1">
                <a:latin typeface="Calibri"/>
                <a:ea typeface="Calibri"/>
                <a:cs typeface="Calibri"/>
              </a:rPr>
              <a:t>skal</a:t>
            </a:r>
            <a:r>
              <a:rPr lang="en-US" sz="2500">
                <a:latin typeface="Calibri"/>
                <a:ea typeface="Calibri"/>
                <a:cs typeface="Calibri"/>
              </a:rPr>
              <a:t> </a:t>
            </a:r>
            <a:r>
              <a:rPr lang="en-US" sz="2500" err="1">
                <a:latin typeface="Calibri"/>
                <a:ea typeface="Calibri"/>
                <a:cs typeface="Calibri"/>
              </a:rPr>
              <a:t>være</a:t>
            </a:r>
            <a:r>
              <a:rPr lang="en-US" sz="2500">
                <a:latin typeface="Calibri"/>
                <a:ea typeface="Calibri"/>
                <a:cs typeface="Calibri"/>
              </a:rPr>
              <a:t> </a:t>
            </a:r>
            <a:r>
              <a:rPr lang="en-US" sz="2500" err="1">
                <a:latin typeface="Calibri"/>
                <a:ea typeface="Calibri"/>
                <a:cs typeface="Calibri"/>
              </a:rPr>
              <a:t>døbt</a:t>
            </a:r>
            <a:r>
              <a:rPr lang="en-US" sz="2500">
                <a:latin typeface="Calibri"/>
                <a:ea typeface="Calibri"/>
                <a:cs typeface="Calibri"/>
              </a:rPr>
              <a:t> for at </a:t>
            </a:r>
            <a:r>
              <a:rPr lang="en-US" sz="2500" err="1">
                <a:latin typeface="Calibri"/>
                <a:ea typeface="Calibri"/>
                <a:cs typeface="Calibri"/>
              </a:rPr>
              <a:t>blive</a:t>
            </a:r>
            <a:r>
              <a:rPr lang="en-US" sz="2500">
                <a:latin typeface="Calibri"/>
                <a:ea typeface="Calibri"/>
                <a:cs typeface="Calibri"/>
              </a:rPr>
              <a:t> </a:t>
            </a:r>
            <a:r>
              <a:rPr lang="en-US" sz="2500" err="1">
                <a:latin typeface="Calibri"/>
                <a:ea typeface="Calibri"/>
                <a:cs typeface="Calibri"/>
              </a:rPr>
              <a:t>konfirmeret</a:t>
            </a:r>
            <a:r>
              <a:rPr lang="en-US" sz="2500">
                <a:latin typeface="Calibri"/>
                <a:ea typeface="Calibri"/>
                <a:cs typeface="Calibri"/>
              </a:rPr>
              <a:t>. </a:t>
            </a:r>
            <a:br>
              <a:rPr lang="en-US" sz="2500">
                <a:latin typeface="Calibri"/>
                <a:ea typeface="Calibri"/>
                <a:cs typeface="Calibri"/>
              </a:rPr>
            </a:br>
            <a:endParaRPr lang="en-US" sz="25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90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06403CAC-6103-44C9-B687-A2C18173F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E846C3-878B-4A61-87F4-2A5656E98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B690EE-E995-4D13-9D5F-A72EA9CAC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0E633B9-FE4A-4F0D-B7F5-EA63CD6F8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 descr="Et billede, der indeholder legetøj, bygning, udendørs, by&#10;&#10;Indhold genereret af kunstig intelligens kan være forkert.">
            <a:extLst>
              <a:ext uri="{FF2B5EF4-FFF2-40B4-BE49-F238E27FC236}">
                <a16:creationId xmlns:a16="http://schemas.microsoft.com/office/drawing/2014/main" id="{5E9B3BA9-88D6-2F5A-850F-E24FEDAA6F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04" r="14596"/>
          <a:stretch>
            <a:fillRect/>
          </a:stretch>
        </p:blipFill>
        <p:spPr>
          <a:xfrm>
            <a:off x="1" y="10"/>
            <a:ext cx="7552944" cy="685799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2D2E27-E3C1-4F29-BC6A-7C7C3B07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08202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0306955-0FC8-4AB2-8488-8825A0F51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1D4F6D-44FF-B6BD-5FC9-CAB7AA789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5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Fortæl</a:t>
            </a:r>
            <a:r>
              <a:rPr lang="en-US" sz="45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det </a:t>
            </a:r>
            <a:r>
              <a:rPr lang="en-US" sz="45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videre</a:t>
            </a:r>
            <a:r>
              <a:rPr lang="en-US"/>
              <a:t>…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DDB9A568-65EB-08C6-3E00-01FF680DA4A4}"/>
              </a:ext>
            </a:extLst>
          </p:cNvPr>
          <p:cNvSpPr txBox="1"/>
          <p:nvPr/>
        </p:nvSpPr>
        <p:spPr>
          <a:xfrm>
            <a:off x="8196408" y="1412851"/>
            <a:ext cx="3841985" cy="48043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cap="all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2700" cap="al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500" err="1">
                <a:latin typeface="Calibri"/>
                <a:ea typeface="Calibri"/>
                <a:cs typeface="Calibri"/>
              </a:rPr>
              <a:t>Fortæl</a:t>
            </a:r>
            <a:r>
              <a:rPr lang="en-US" sz="2500">
                <a:latin typeface="Calibri"/>
                <a:ea typeface="Calibri"/>
                <a:cs typeface="Calibri"/>
              </a:rPr>
              <a:t> </a:t>
            </a:r>
            <a:r>
              <a:rPr lang="en-US" sz="2500" err="1">
                <a:latin typeface="Calibri"/>
                <a:ea typeface="Calibri"/>
                <a:cs typeface="Calibri"/>
              </a:rPr>
              <a:t>til</a:t>
            </a:r>
            <a:r>
              <a:rPr lang="en-US" sz="2500">
                <a:latin typeface="Calibri"/>
                <a:ea typeface="Calibri"/>
                <a:cs typeface="Calibri"/>
              </a:rPr>
              <a:t> dem, du </a:t>
            </a:r>
            <a:r>
              <a:rPr lang="en-US" sz="2500" err="1">
                <a:latin typeface="Calibri"/>
                <a:ea typeface="Calibri"/>
                <a:cs typeface="Calibri"/>
              </a:rPr>
              <a:t>spiser</a:t>
            </a:r>
            <a:r>
              <a:rPr lang="en-US" sz="2500">
                <a:latin typeface="Calibri"/>
                <a:ea typeface="Calibri"/>
                <a:cs typeface="Calibri"/>
              </a:rPr>
              <a:t> </a:t>
            </a:r>
            <a:r>
              <a:rPr lang="en-US" sz="2500" err="1">
                <a:latin typeface="Calibri"/>
                <a:ea typeface="Calibri"/>
                <a:cs typeface="Calibri"/>
              </a:rPr>
              <a:t>aftensmad</a:t>
            </a:r>
            <a:r>
              <a:rPr lang="en-US" sz="2500">
                <a:latin typeface="Calibri"/>
                <a:ea typeface="Calibri"/>
                <a:cs typeface="Calibri"/>
              </a:rPr>
              <a:t> med </a:t>
            </a:r>
            <a:r>
              <a:rPr lang="en-US" sz="2500" err="1">
                <a:latin typeface="Calibri"/>
                <a:ea typeface="Calibri"/>
                <a:cs typeface="Calibri"/>
              </a:rPr>
              <a:t>i</a:t>
            </a:r>
            <a:r>
              <a:rPr lang="en-US" sz="2500">
                <a:latin typeface="Calibri"/>
                <a:ea typeface="Calibri"/>
                <a:cs typeface="Calibri"/>
              </a:rPr>
              <a:t> </a:t>
            </a:r>
            <a:r>
              <a:rPr lang="en-US" sz="2500" err="1">
                <a:latin typeface="Calibri"/>
                <a:ea typeface="Calibri"/>
                <a:cs typeface="Calibri"/>
              </a:rPr>
              <a:t>dag</a:t>
            </a:r>
            <a:r>
              <a:rPr lang="en-US" sz="2500">
                <a:latin typeface="Calibri"/>
                <a:ea typeface="Calibri"/>
                <a:cs typeface="Calibri"/>
              </a:rPr>
              <a:t>: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7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500" err="1">
                <a:latin typeface="Calibri"/>
                <a:ea typeface="Calibri"/>
                <a:cs typeface="Calibri"/>
              </a:rPr>
              <a:t>Hvad</a:t>
            </a:r>
            <a:r>
              <a:rPr lang="en-US" sz="2500">
                <a:latin typeface="Calibri"/>
                <a:ea typeface="Calibri"/>
                <a:cs typeface="Calibri"/>
              </a:rPr>
              <a:t> var det </a:t>
            </a:r>
            <a:r>
              <a:rPr lang="en-US" sz="2500" err="1">
                <a:latin typeface="Calibri"/>
                <a:ea typeface="Calibri"/>
                <a:cs typeface="Calibri"/>
              </a:rPr>
              <a:t>sjoveste</a:t>
            </a:r>
            <a:r>
              <a:rPr lang="en-US" sz="2500">
                <a:latin typeface="Calibri"/>
                <a:ea typeface="Calibri"/>
                <a:cs typeface="Calibri"/>
              </a:rPr>
              <a:t>/   </a:t>
            </a:r>
            <a:r>
              <a:rPr lang="en-US" sz="2500" err="1">
                <a:latin typeface="Calibri"/>
                <a:ea typeface="Calibri"/>
                <a:cs typeface="Calibri"/>
              </a:rPr>
              <a:t>mest</a:t>
            </a:r>
            <a:r>
              <a:rPr lang="en-US" sz="2500">
                <a:latin typeface="Calibri"/>
                <a:ea typeface="Calibri"/>
                <a:cs typeface="Calibri"/>
              </a:rPr>
              <a:t> </a:t>
            </a:r>
            <a:r>
              <a:rPr lang="en-US" sz="2500" err="1">
                <a:latin typeface="Calibri"/>
                <a:ea typeface="Calibri"/>
                <a:cs typeface="Calibri"/>
              </a:rPr>
              <a:t>overraskende</a:t>
            </a:r>
            <a:r>
              <a:rPr lang="en-US" sz="2500">
                <a:latin typeface="Calibri"/>
                <a:ea typeface="Calibri"/>
                <a:cs typeface="Calibri"/>
              </a:rPr>
              <a:t>, 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SzPct val="80000"/>
            </a:pPr>
            <a:r>
              <a:rPr lang="en-US" sz="2500">
                <a:latin typeface="Calibri"/>
                <a:ea typeface="Calibri"/>
                <a:cs typeface="Calibri"/>
              </a:rPr>
              <a:t>du </a:t>
            </a:r>
            <a:r>
              <a:rPr lang="en-US" sz="2500" err="1">
                <a:latin typeface="Calibri"/>
                <a:ea typeface="Calibri"/>
                <a:cs typeface="Calibri"/>
              </a:rPr>
              <a:t>har</a:t>
            </a:r>
            <a:r>
              <a:rPr lang="en-US" sz="2500">
                <a:latin typeface="Calibri"/>
                <a:ea typeface="Calibri"/>
                <a:cs typeface="Calibri"/>
              </a:rPr>
              <a:t> </a:t>
            </a:r>
            <a:r>
              <a:rPr lang="en-US" sz="2500" err="1">
                <a:latin typeface="Calibri"/>
                <a:ea typeface="Calibri"/>
                <a:cs typeface="Calibri"/>
              </a:rPr>
              <a:t>lært</a:t>
            </a:r>
            <a:r>
              <a:rPr lang="en-US" sz="2500">
                <a:latin typeface="Calibri"/>
                <a:ea typeface="Calibri"/>
                <a:cs typeface="Calibri"/>
              </a:rPr>
              <a:t> om </a:t>
            </a:r>
            <a:r>
              <a:rPr lang="en-US" sz="2500" err="1">
                <a:latin typeface="Calibri"/>
                <a:ea typeface="Calibri"/>
                <a:cs typeface="Calibri"/>
              </a:rPr>
              <a:t>dåben</a:t>
            </a:r>
            <a:r>
              <a:rPr lang="en-US" sz="2500" cap="all">
                <a:latin typeface="Calibri"/>
                <a:ea typeface="Calibri"/>
                <a:cs typeface="Calibri"/>
              </a:rPr>
              <a:t>?</a:t>
            </a:r>
            <a:endParaRPr lang="en-US" sz="25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1011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90E407-46D5-417C-950B-FFCE020FB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9757E87-8140-4CB5-A5D5-45526A798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5406FF0E-AF7F-2B2D-E58F-A350E31728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49" r="13511"/>
          <a:stretch/>
        </p:blipFill>
        <p:spPr>
          <a:xfrm>
            <a:off x="8121445" y="10"/>
            <a:ext cx="4070555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7B28F1-DF3A-40EC-B797-F8D0E88FC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81215B2-C90F-0E22-CBC1-4DB2DA8A6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6672886" cy="1596177"/>
          </a:xfrm>
        </p:spPr>
        <p:txBody>
          <a:bodyPr>
            <a:normAutofit/>
          </a:bodyPr>
          <a:lstStyle/>
          <a:p>
            <a:r>
              <a:rPr lang="da-DK" b="1"/>
              <a:t>Meditation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06995CB-4A5E-018F-FDEA-537CC104F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2367092"/>
            <a:ext cx="6672887" cy="342410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b="1" i="0" u="none" strike="noStrike" cap="all">
              <a:effectLst/>
            </a:endParaRPr>
          </a:p>
          <a:p>
            <a:pPr marL="0" indent="0">
              <a:buNone/>
            </a:pPr>
            <a:r>
              <a:rPr lang="en-US" sz="3600" i="0" u="none" strike="noStrike" cap="none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Læg</a:t>
            </a:r>
            <a:r>
              <a:rPr lang="en-US" sz="3600" i="0" u="none" strike="noStrike" cap="none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dig </a:t>
            </a:r>
            <a:r>
              <a:rPr lang="en-US" sz="3600" i="0" u="none" strike="noStrike" cap="none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godt</a:t>
            </a:r>
            <a:r>
              <a:rPr lang="en-US" sz="3600" i="0" u="none" strike="noStrike" cap="none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u="none" strike="noStrike" cap="none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3600" i="0" u="none" strike="noStrike" cap="none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u="none" strike="noStrike" cap="none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rette</a:t>
            </a:r>
            <a:r>
              <a:rPr lang="en-US" sz="3600" i="0" u="none" strike="noStrike" cap="none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slap </a:t>
            </a:r>
            <a:r>
              <a:rPr lang="en-US" sz="3600" i="0" u="none" strike="noStrike" cap="none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helt</a:t>
            </a:r>
            <a:r>
              <a:rPr lang="en-US" sz="3600" i="0" u="none" strike="noStrike" cap="none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u="none" strike="noStrike" cap="none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lang="en-US" sz="3600" i="0" u="none" strike="noStrike" cap="none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3600" i="0" u="none" strike="noStrike" cap="none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lyt</a:t>
            </a:r>
            <a:r>
              <a:rPr lang="en-US" sz="3600" i="0" u="none" strike="noStrike" cap="none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u="none" strike="noStrike" cap="none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3600" i="0" u="none" strike="noStrike" cap="none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u="none" strike="noStrike" cap="none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denne</a:t>
            </a:r>
            <a:r>
              <a:rPr lang="en-US" sz="3600" i="0" u="none" strike="noStrike" cap="none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meditation </a:t>
            </a:r>
            <a:r>
              <a:rPr lang="en-US" sz="3600" b="1" i="0" u="none" strike="noStrike" cap="none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b="1" i="0" u="none" strike="noStrike" cap="none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spejlet</a:t>
            </a:r>
            <a:r>
              <a:rPr lang="en-US" sz="3600" b="1" i="0" u="none" strike="noStrike" cap="none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br>
              <a:rPr lang="en-US" b="1" i="0" u="none" strike="noStrike" cap="all">
                <a:effectLst/>
              </a:rPr>
            </a:br>
            <a:br>
              <a:rPr lang="en-US" b="1" i="0" u="none" strike="noStrike" cap="all">
                <a:effectLst/>
              </a:rPr>
            </a:br>
            <a:r>
              <a:rPr lang="en-US" sz="2700" b="1" i="0" u="none" strike="noStrike" cap="none">
                <a:effectLst/>
                <a:latin typeface="Calibri"/>
                <a:ea typeface="Calibri"/>
                <a:cs typeface="Calibri"/>
              </a:rPr>
              <a:t>Link</a:t>
            </a:r>
            <a:r>
              <a:rPr lang="en-US" sz="2700" b="1" i="0" u="none" strike="noStrike" cap="all">
                <a:effectLst/>
                <a:latin typeface="Calibri"/>
                <a:ea typeface="Calibri"/>
                <a:cs typeface="Calibri"/>
              </a:rPr>
              <a:t>:  </a:t>
            </a:r>
            <a:r>
              <a:rPr lang="da-DK">
                <a:hlinkClick r:id="rId6"/>
              </a:rPr>
              <a:t>10 Meditationer – Børn i kirken</a:t>
            </a:r>
            <a:endParaRPr lang="da-DK"/>
          </a:p>
          <a:p>
            <a:pPr marL="0" indent="0">
              <a:buNone/>
            </a:pPr>
            <a:endParaRPr lang="en-US" b="1" i="0" u="none" strike="noStrike" cap="all">
              <a:effectLst/>
            </a:endParaRPr>
          </a:p>
          <a:p>
            <a:pPr marL="0" indent="0">
              <a:buNone/>
            </a:pPr>
            <a:r>
              <a:rPr lang="da-DK" sz="1800" u="sng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7"/>
              </a:rPr>
              <a:t>https://youtu.be/uMq6MJY5sfY</a:t>
            </a:r>
            <a:endParaRPr lang="da-DK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en-US" b="1" i="0" u="none" strike="noStrike" cap="all">
              <a:effectLst/>
            </a:endParaRP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br>
              <a:rPr lang="en-US" b="1" i="0" u="none" strike="noStrike" cap="all">
                <a:effectLst/>
              </a:rPr>
            </a:br>
            <a:endParaRPr lang="da-DK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4BBE8E-0488-4569-B2DA-2BC2186AC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7460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lede 6">
            <a:extLst>
              <a:ext uri="{FF2B5EF4-FFF2-40B4-BE49-F238E27FC236}">
                <a16:creationId xmlns:a16="http://schemas.microsoft.com/office/drawing/2014/main" id="{FBF128E2-0ED2-937E-3828-DA11CA33C4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0190" y="3459579"/>
            <a:ext cx="2331620" cy="233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24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9">
            <a:extLst>
              <a:ext uri="{FF2B5EF4-FFF2-40B4-BE49-F238E27FC236}">
                <a16:creationId xmlns:a16="http://schemas.microsoft.com/office/drawing/2014/main" id="{D2DB0212-A028-E81F-E0ED-19DF7B6C8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532" y="823848"/>
            <a:ext cx="8992476" cy="5220000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37F0F3C0-746E-EC4E-A53D-880C9D1A8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532" y="823848"/>
            <a:ext cx="8898768" cy="5220000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3834F5FC-D607-BF78-14F8-37147676B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531" y="823847"/>
            <a:ext cx="8861866" cy="5220000"/>
          </a:xfrm>
          <a:prstGeom prst="rect">
            <a:avLst/>
          </a:prstGeom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5BBC8D3D-B397-E39B-8610-C39845FF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633" y="823847"/>
            <a:ext cx="8827005" cy="5220000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1F0584E7-4402-C968-B9BF-7387FDF6E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633" y="823848"/>
            <a:ext cx="8919364" cy="52200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5C6750A1-D0D0-592F-5701-30DEFFB7BB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2408" y="823848"/>
            <a:ext cx="9026250" cy="5220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2271A3BC-0757-6CCA-8234-41265B47B5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7891" y="823848"/>
            <a:ext cx="8857439" cy="5220000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828FCF85-4F62-CE03-E827-815316A3E2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9207" y="823848"/>
            <a:ext cx="8882266" cy="5220000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4F8F1E5A-F0A7-09CD-4BC9-F32D150E4B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1715" y="823848"/>
            <a:ext cx="8865721" cy="5220000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DD7A122B-B9D3-BB60-363F-87E71754AF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5472" y="823847"/>
            <a:ext cx="8763765" cy="52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9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AD34D-C0CE-879F-3FB0-76EB87AB7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1" y="5181601"/>
            <a:ext cx="6210300" cy="139302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cap="none" err="1">
                <a:latin typeface="Calibri"/>
                <a:ea typeface="Calibri"/>
                <a:cs typeface="Calibri"/>
              </a:rPr>
              <a:t>Trosbekendelse</a:t>
            </a:r>
            <a:r>
              <a:rPr lang="en-US" sz="4400" cap="none">
                <a:latin typeface="Calibri"/>
                <a:ea typeface="Calibri"/>
                <a:cs typeface="Calibri"/>
              </a:rPr>
              <a:t> </a:t>
            </a:r>
            <a:r>
              <a:rPr lang="en-US" sz="4400" cap="none" err="1">
                <a:latin typeface="Calibri"/>
                <a:ea typeface="Calibri"/>
                <a:cs typeface="Calibri"/>
              </a:rPr>
              <a:t>i</a:t>
            </a:r>
            <a:r>
              <a:rPr lang="en-US" sz="4400" cap="none">
                <a:latin typeface="Calibri"/>
                <a:ea typeface="Calibri"/>
                <a:cs typeface="Calibri"/>
              </a:rPr>
              <a:t> </a:t>
            </a:r>
            <a:r>
              <a:rPr lang="en-US" sz="4400" cap="none" err="1">
                <a:latin typeface="Calibri"/>
                <a:ea typeface="Calibri"/>
                <a:cs typeface="Calibri"/>
              </a:rPr>
              <a:t>kort</a:t>
            </a:r>
            <a:r>
              <a:rPr lang="en-US" sz="4400" cap="none">
                <a:latin typeface="Calibri"/>
                <a:ea typeface="Calibri"/>
                <a:cs typeface="Calibri"/>
              </a:rPr>
              <a:t> </a:t>
            </a:r>
            <a:br>
              <a:rPr lang="en-US" sz="4400" cap="none">
                <a:latin typeface="Calibri"/>
                <a:ea typeface="Calibri"/>
                <a:cs typeface="Calibri"/>
              </a:rPr>
            </a:br>
            <a:r>
              <a:rPr lang="en-US" sz="4400" cap="none">
                <a:latin typeface="Calibri"/>
                <a:ea typeface="Calibri"/>
                <a:cs typeface="Calibri"/>
              </a:rPr>
              <a:t>     form med </a:t>
            </a:r>
            <a:r>
              <a:rPr lang="en-US" sz="4400" cap="none" err="1">
                <a:latin typeface="Calibri"/>
                <a:ea typeface="Calibri"/>
                <a:cs typeface="Calibri"/>
              </a:rPr>
              <a:t>fagter</a:t>
            </a:r>
            <a:endParaRPr lang="en-US" sz="4400" cap="none">
              <a:latin typeface="Calibri"/>
              <a:ea typeface="Calibri"/>
              <a:cs typeface="Calibri"/>
            </a:endParaRPr>
          </a:p>
        </p:txBody>
      </p:sp>
      <p:pic>
        <p:nvPicPr>
          <p:cNvPr id="8" name="Onlinemedier 7" title="5313Trosbekendelsen">
            <a:hlinkClick r:id="" action="ppaction://media"/>
            <a:extLst>
              <a:ext uri="{FF2B5EF4-FFF2-40B4-BE49-F238E27FC236}">
                <a16:creationId xmlns:a16="http://schemas.microsoft.com/office/drawing/2014/main" id="{BD20F5B1-BA86-8441-5CA4-64D8FBFD59A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16478" y="669059"/>
            <a:ext cx="7769755" cy="438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4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12C850F5-1AC1-2E00-E724-355AC8C27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3" y="618517"/>
            <a:ext cx="2590799" cy="5181599"/>
          </a:xfrm>
          <a:prstGeom prst="roundRect">
            <a:avLst>
              <a:gd name="adj" fmla="val 2392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C1A51C77-54E6-8E82-7BC2-782491A87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489" y="1104117"/>
            <a:ext cx="1731414" cy="173141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D05C73C6-C1B0-6F9E-0164-CE5145E31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489" y="3814890"/>
            <a:ext cx="1725318" cy="1560711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E52CFCA6-EFC6-72D1-A39E-B3ADBD936B65}"/>
              </a:ext>
            </a:extLst>
          </p:cNvPr>
          <p:cNvSpPr txBox="1"/>
          <p:nvPr/>
        </p:nvSpPr>
        <p:spPr>
          <a:xfrm>
            <a:off x="422823" y="3814890"/>
            <a:ext cx="5410200" cy="1897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indent="-228600" fontAlgn="base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b="0" i="0" u="none" strike="noStrike" err="1">
                <a:effectLst/>
                <a:latin typeface="Calibri"/>
                <a:ea typeface="Calibri"/>
                <a:cs typeface="Calibri"/>
              </a:rPr>
              <a:t>Lyt</a:t>
            </a: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b="0" i="0" u="none" strike="noStrike" err="1">
                <a:effectLst/>
                <a:latin typeface="Calibri"/>
                <a:ea typeface="Calibri"/>
                <a:cs typeface="Calibri"/>
              </a:rPr>
              <a:t>også</a:t>
            </a: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b="0" i="0" u="none" strike="noStrike" err="1">
                <a:effectLst/>
                <a:latin typeface="Calibri"/>
                <a:ea typeface="Calibri"/>
                <a:cs typeface="Calibri"/>
              </a:rPr>
              <a:t>til</a:t>
            </a: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b="0" i="0" u="none" strike="noStrike" err="1">
                <a:effectLst/>
                <a:latin typeface="Calibri"/>
                <a:ea typeface="Calibri"/>
                <a:cs typeface="Calibri"/>
              </a:rPr>
              <a:t>sangen</a:t>
            </a: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b="0" i="0" u="none" strike="noStrike" err="1">
                <a:effectLst/>
                <a:latin typeface="Calibri"/>
                <a:ea typeface="Calibri"/>
                <a:cs typeface="Calibri"/>
              </a:rPr>
              <a:t>af</a:t>
            </a: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 Andreas Odbjerg:</a:t>
            </a:r>
          </a:p>
          <a:p>
            <a:pPr fontAlgn="base">
              <a:lnSpc>
                <a:spcPct val="90000"/>
              </a:lnSpc>
              <a:spcBef>
                <a:spcPts val="1200"/>
              </a:spcBef>
            </a:pPr>
            <a:r>
              <a:rPr lang="en-US">
                <a:latin typeface="Calibri"/>
                <a:ea typeface="Calibri"/>
                <a:cs typeface="Calibri"/>
              </a:rPr>
              <a:t>    </a:t>
            </a: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"</a:t>
            </a:r>
            <a:r>
              <a:rPr lang="en-US" b="0" i="0" u="none" strike="noStrike" err="1">
                <a:effectLst/>
                <a:latin typeface="Calibri"/>
                <a:ea typeface="Calibri"/>
                <a:cs typeface="Calibri"/>
              </a:rPr>
              <a:t>Hvad</a:t>
            </a: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b="0" i="0" u="none" strike="noStrike" err="1">
                <a:effectLst/>
                <a:latin typeface="Calibri"/>
                <a:ea typeface="Calibri"/>
                <a:cs typeface="Calibri"/>
              </a:rPr>
              <a:t>skal</a:t>
            </a: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b="0" i="0" u="none" strike="noStrike" err="1">
                <a:effectLst/>
                <a:latin typeface="Calibri"/>
                <a:ea typeface="Calibri"/>
                <a:cs typeface="Calibri"/>
              </a:rPr>
              <a:t>verden</a:t>
            </a: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 med </a:t>
            </a:r>
            <a:r>
              <a:rPr lang="en-US" b="0" i="0" u="none" strike="noStrike" err="1">
                <a:effectLst/>
                <a:latin typeface="Calibri"/>
                <a:ea typeface="Calibri"/>
                <a:cs typeface="Calibri"/>
              </a:rPr>
              <a:t>sådan</a:t>
            </a: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b="0" i="0" u="none" strike="noStrike" err="1">
                <a:effectLst/>
                <a:latin typeface="Calibri"/>
                <a:ea typeface="Calibri"/>
                <a:cs typeface="Calibri"/>
              </a:rPr>
              <a:t>en</a:t>
            </a: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b="0" i="0" u="none" strike="noStrike" err="1">
                <a:effectLst/>
                <a:latin typeface="Calibri"/>
                <a:ea typeface="Calibri"/>
                <a:cs typeface="Calibri"/>
              </a:rPr>
              <a:t>som</a:t>
            </a: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b="0" i="0" u="none" strike="noStrike" err="1">
                <a:effectLst/>
                <a:latin typeface="Calibri"/>
                <a:ea typeface="Calibri"/>
                <a:cs typeface="Calibri"/>
              </a:rPr>
              <a:t>mig</a:t>
            </a: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?“</a:t>
            </a:r>
          </a:p>
          <a:p>
            <a:pPr marR="0" fontAlgn="base">
              <a:lnSpc>
                <a:spcPct val="90000"/>
              </a:lnSpc>
              <a:spcBef>
                <a:spcPts val="1200"/>
              </a:spcBef>
            </a:pPr>
            <a:endParaRPr lang="en-US" sz="1600"/>
          </a:p>
          <a:p>
            <a:pPr fontAlgn="base">
              <a:lnSpc>
                <a:spcPct val="90000"/>
              </a:lnSpc>
              <a:spcBef>
                <a:spcPts val="1200"/>
              </a:spcBef>
            </a:pPr>
            <a:r>
              <a:rPr kumimoji="0" lang="da-DK" altLang="da-DK" sz="2500" b="1" i="0" u="none" strike="noStrike" cap="none" normalizeH="0" baseline="0">
                <a:ln>
                  <a:noFill/>
                </a:ln>
                <a:solidFill>
                  <a:srgbClr val="1C1C1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Link</a:t>
            </a:r>
            <a:r>
              <a:rPr kumimoji="0" lang="da-DK" altLang="da-DK" sz="2500" b="0" i="0" u="none" strike="noStrike" cap="none" normalizeH="0" baseline="0">
                <a:ln>
                  <a:noFill/>
                </a:ln>
                <a:solidFill>
                  <a:srgbClr val="1C1C1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da-DK" altLang="da-DK" sz="1200" b="0" i="0" u="sng" strike="noStrike" cap="none" normalizeH="0" baseline="0">
                <a:ln>
                  <a:noFill/>
                </a:ln>
                <a:solidFill>
                  <a:srgbClr val="39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Hvad skal verden med sådan en som mig?</a:t>
            </a:r>
            <a:r>
              <a:rPr kumimoji="0" lang="da-DK" altLang="da-DK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da-DK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9F6E6A74-7728-C634-2A7B-0EFB147603EC}"/>
              </a:ext>
            </a:extLst>
          </p:cNvPr>
          <p:cNvSpPr txBox="1"/>
          <p:nvPr/>
        </p:nvSpPr>
        <p:spPr>
          <a:xfrm>
            <a:off x="313970" y="1563832"/>
            <a:ext cx="4848233" cy="17373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Se </a:t>
            </a:r>
            <a:r>
              <a:rPr lang="en-US" b="0" i="0" u="none" strike="noStrike" err="1">
                <a:effectLst/>
                <a:latin typeface="Calibri"/>
                <a:ea typeface="Calibri"/>
                <a:cs typeface="Calibri"/>
              </a:rPr>
              <a:t>filmene</a:t>
            </a: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 "Mit </a:t>
            </a:r>
            <a:r>
              <a:rPr lang="en-US" b="0" i="0" u="none" strike="noStrike" err="1">
                <a:effectLst/>
                <a:latin typeface="Calibri"/>
                <a:ea typeface="Calibri"/>
                <a:cs typeface="Calibri"/>
              </a:rPr>
              <a:t>livs</a:t>
            </a: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b="0" i="0" u="none" strike="noStrike" err="1">
                <a:effectLst/>
                <a:latin typeface="Calibri"/>
                <a:ea typeface="Calibri"/>
                <a:cs typeface="Calibri"/>
              </a:rPr>
              <a:t>konfirmation</a:t>
            </a: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" 1 og 2, </a:t>
            </a:r>
            <a:endParaRPr lang="da-DK"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>
                <a:latin typeface="Calibri"/>
                <a:ea typeface="Calibri"/>
                <a:cs typeface="Calibri"/>
              </a:rPr>
              <a:t>  </a:t>
            </a: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de </a:t>
            </a:r>
            <a:r>
              <a:rPr lang="en-US" b="0" i="0" u="none" strike="noStrike" err="1">
                <a:effectLst/>
                <a:latin typeface="Calibri"/>
                <a:ea typeface="Calibri"/>
                <a:cs typeface="Calibri"/>
              </a:rPr>
              <a:t>tager</a:t>
            </a: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b="0" i="0" u="none" strike="noStrike" err="1">
                <a:effectLst/>
                <a:latin typeface="Calibri"/>
                <a:ea typeface="Calibri"/>
                <a:cs typeface="Calibri"/>
              </a:rPr>
              <a:t>hver</a:t>
            </a: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 ca. 40 </a:t>
            </a:r>
            <a:r>
              <a:rPr lang="en-US" b="0" i="0" u="none" strike="noStrike" err="1">
                <a:effectLst/>
                <a:latin typeface="Calibri"/>
                <a:ea typeface="Calibri"/>
                <a:cs typeface="Calibri"/>
              </a:rPr>
              <a:t>minutter</a:t>
            </a:r>
            <a:r>
              <a:rPr lang="en-US" b="0" i="0" u="none" strike="noStrike">
                <a:effectLst/>
                <a:latin typeface="Calibri"/>
                <a:ea typeface="Calibri"/>
                <a:cs typeface="Calibri"/>
              </a:rPr>
              <a:t>.</a:t>
            </a:r>
            <a:endParaRPr lang="en-US">
              <a:latin typeface="Calibri"/>
              <a:ea typeface="Calibri"/>
              <a:cs typeface="Calibri"/>
            </a:endParaRPr>
          </a:p>
          <a:p>
            <a:pPr marR="0" fontAlgn="base">
              <a:lnSpc>
                <a:spcPct val="90000"/>
              </a:lnSpc>
            </a:pPr>
            <a:endParaRPr lang="en-US" sz="1600" b="0" i="0" u="none" strike="noStrike">
              <a:effectLst/>
            </a:endParaRPr>
          </a:p>
          <a:p>
            <a:pPr fontAlgn="base">
              <a:lnSpc>
                <a:spcPct val="90000"/>
              </a:lnSpc>
            </a:pPr>
            <a:r>
              <a:rPr lang="da-DK" sz="2500" b="1" i="0">
                <a:solidFill>
                  <a:srgbClr val="1C1C1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Link</a:t>
            </a:r>
            <a:r>
              <a:rPr lang="da-DK" sz="1600" b="0" i="0">
                <a:solidFill>
                  <a:srgbClr val="1C1C1C"/>
                </a:solidFill>
                <a:effectLst/>
                <a:latin typeface="Open Sans" panose="020B0606030504020204" pitchFamily="34" charset="0"/>
              </a:rPr>
              <a:t>: </a:t>
            </a:r>
            <a:r>
              <a:rPr lang="da-DK" sz="1200" b="0" i="0" u="sng" strike="noStrike">
                <a:solidFill>
                  <a:srgbClr val="393636"/>
                </a:solidFill>
                <a:effectLst/>
                <a:latin typeface="Arial" panose="020B0604020202020204" pitchFamily="34" charset="0"/>
                <a:hlinkClick r:id="rId7"/>
              </a:rPr>
              <a:t>Mit livs konfirmation (konfirmandcenter.dk)</a:t>
            </a:r>
            <a:r>
              <a:rPr lang="da-DK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da-DK" sz="1200"/>
          </a:p>
          <a:p>
            <a:endParaRPr lang="da-DK" sz="160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735FF66A-282C-5AD3-E058-28D54295190E}"/>
              </a:ext>
            </a:extLst>
          </p:cNvPr>
          <p:cNvSpPr txBox="1"/>
          <p:nvPr/>
        </p:nvSpPr>
        <p:spPr>
          <a:xfrm>
            <a:off x="228600" y="618517"/>
            <a:ext cx="54021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5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Hjemmeopgaver</a:t>
            </a:r>
          </a:p>
        </p:txBody>
      </p:sp>
    </p:spTree>
    <p:extLst>
      <p:ext uri="{BB962C8B-B14F-4D97-AF65-F5344CB8AC3E}">
        <p14:creationId xmlns:p14="http://schemas.microsoft.com/office/powerpoint/2010/main" val="3906851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CA533AE6-CAF8-4D02-A043-C895E5E7C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2">
            <a:extLst>
              <a:ext uri="{FF2B5EF4-FFF2-40B4-BE49-F238E27FC236}">
                <a16:creationId xmlns:a16="http://schemas.microsoft.com/office/drawing/2014/main" id="{1C990E5E-0A80-4A48-9D48-D35FF493C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1C752E0F-FA75-5FF0-E266-777A59BB67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24961"/>
          <a:stretch>
            <a:fillRect/>
          </a:stretch>
        </p:blipFill>
        <p:spPr>
          <a:xfrm>
            <a:off x="7357274" y="10"/>
            <a:ext cx="2376212" cy="342899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6D8F5204-69D6-4F2E-8601-9D87DD6A0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33486" y="-3"/>
            <a:ext cx="82296" cy="3383280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8940F47-BCC2-5919-3B88-D8D2267B3F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" b="10636"/>
          <a:stretch>
            <a:fillRect/>
          </a:stretch>
        </p:blipFill>
        <p:spPr>
          <a:xfrm>
            <a:off x="9814796" y="10"/>
            <a:ext cx="2376212" cy="3428990"/>
          </a:xfrm>
          <a:prstGeom prst="rect">
            <a:avLst/>
          </a:prstGeom>
        </p:spPr>
      </p:pic>
      <p:pic>
        <p:nvPicPr>
          <p:cNvPr id="3" name="Billede 2" descr="Et billede, der indeholder tøj, person, indendørs, menneske&#10;&#10;AI-genereret indhold kan være ukorrekt.">
            <a:extLst>
              <a:ext uri="{FF2B5EF4-FFF2-40B4-BE49-F238E27FC236}">
                <a16:creationId xmlns:a16="http://schemas.microsoft.com/office/drawing/2014/main" id="{9A92ACA6-23B8-A983-368C-37EB118BB3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243" r="15208" b="-2"/>
          <a:stretch>
            <a:fillRect/>
          </a:stretch>
        </p:blipFill>
        <p:spPr>
          <a:xfrm>
            <a:off x="7357271" y="3429001"/>
            <a:ext cx="4834726" cy="3429000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B7C2167-AAC7-4E15-BD8C-90ADA6B9E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17943" y="3429000"/>
            <a:ext cx="4834726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648A1F12-4408-46E7-8906-91AE77285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0127F79A-0D71-403D-A296-CC04112A7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Content Placeholder 10">
            <a:extLst>
              <a:ext uri="{FF2B5EF4-FFF2-40B4-BE49-F238E27FC236}">
                <a16:creationId xmlns:a16="http://schemas.microsoft.com/office/drawing/2014/main" id="{1758750F-9BCF-B26F-549C-E2B2C5E15E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8975" y="1078391"/>
            <a:ext cx="6384442" cy="48230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cap="none">
                <a:latin typeface="Calibri"/>
                <a:ea typeface="Calibri"/>
                <a:cs typeface="Calibri"/>
              </a:rPr>
              <a:t>Fakta</a:t>
            </a:r>
            <a:r>
              <a:rPr lang="en-US" sz="1800" cap="none">
                <a:latin typeface="Calibri"/>
                <a:ea typeface="Calibri"/>
                <a:cs typeface="Calibri"/>
              </a:rPr>
              <a:t> </a:t>
            </a:r>
            <a:endParaRPr lang="en-US" sz="1800" b="1" cap="none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1800" cap="none" err="1">
                <a:latin typeface="Calibri"/>
                <a:ea typeface="Calibri"/>
                <a:cs typeface="Calibri"/>
              </a:rPr>
              <a:t>Konfirmation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blev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indført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ved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lov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i</a:t>
            </a:r>
            <a:r>
              <a:rPr lang="en-US" sz="1800" cap="none">
                <a:latin typeface="Calibri"/>
                <a:ea typeface="Calibri"/>
                <a:cs typeface="Calibri"/>
              </a:rPr>
              <a:t> 1736. </a:t>
            </a:r>
            <a:endParaRPr lang="en-US" sz="180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cap="none" err="1">
                <a:latin typeface="Calibri"/>
                <a:ea typeface="Calibri"/>
                <a:cs typeface="Calibri"/>
              </a:rPr>
              <a:t>Konfirmation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blev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frivillig</a:t>
            </a:r>
            <a:r>
              <a:rPr lang="en-US" sz="1800" cap="none">
                <a:latin typeface="Calibri"/>
                <a:ea typeface="Calibri"/>
                <a:cs typeface="Calibri"/>
              </a:rPr>
              <a:t> med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Grundlovens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indførelse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i</a:t>
            </a:r>
            <a:r>
              <a:rPr lang="en-US" sz="1800" cap="none">
                <a:latin typeface="Calibri"/>
                <a:ea typeface="Calibri"/>
                <a:cs typeface="Calibri"/>
              </a:rPr>
              <a:t> 1849. </a:t>
            </a:r>
            <a:endParaRPr lang="en-US" sz="180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800" cap="none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1800" b="1" cap="none" err="1">
                <a:latin typeface="Calibri"/>
                <a:ea typeface="Calibri"/>
                <a:cs typeface="Calibri"/>
              </a:rPr>
              <a:t>Samfund</a:t>
            </a:r>
            <a:r>
              <a:rPr lang="en-US" sz="1800" cap="none">
                <a:latin typeface="Calibri"/>
                <a:ea typeface="Calibri"/>
                <a:cs typeface="Calibri"/>
              </a:rPr>
              <a:t> </a:t>
            </a:r>
            <a:endParaRPr lang="en-US" sz="180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1800" cap="none" err="1">
                <a:latin typeface="Calibri"/>
                <a:ea typeface="Calibri"/>
                <a:cs typeface="Calibri"/>
              </a:rPr>
              <a:t>Konfirmationen</a:t>
            </a:r>
            <a:r>
              <a:rPr lang="en-US" sz="1800" cap="none">
                <a:latin typeface="Calibri"/>
                <a:ea typeface="Calibri"/>
                <a:cs typeface="Calibri"/>
              </a:rPr>
              <a:t> var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før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Grundloven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en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eksamen</a:t>
            </a:r>
            <a:r>
              <a:rPr lang="en-US" sz="1800" cap="none">
                <a:latin typeface="Calibri"/>
                <a:ea typeface="Calibri"/>
                <a:cs typeface="Calibri"/>
              </a:rPr>
              <a:t>, man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skulle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bestå</a:t>
            </a:r>
            <a:r>
              <a:rPr lang="en-US" sz="1800" cap="none">
                <a:latin typeface="Calibri"/>
                <a:ea typeface="Calibri"/>
                <a:cs typeface="Calibri"/>
              </a:rPr>
              <a:t> for at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få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lov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til</a:t>
            </a:r>
            <a:r>
              <a:rPr lang="en-US" sz="1800" cap="none">
                <a:latin typeface="Calibri"/>
                <a:ea typeface="Calibri"/>
                <a:cs typeface="Calibri"/>
              </a:rPr>
              <a:t> at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søge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arbejde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uden</a:t>
            </a:r>
            <a:r>
              <a:rPr lang="en-US" sz="1800" cap="none">
                <a:latin typeface="Calibri"/>
                <a:ea typeface="Calibri"/>
                <a:cs typeface="Calibri"/>
              </a:rPr>
              <a:t> for det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sogn</a:t>
            </a:r>
            <a:r>
              <a:rPr lang="en-US" sz="1800" cap="none">
                <a:latin typeface="Calibri"/>
                <a:ea typeface="Calibri"/>
                <a:cs typeface="Calibri"/>
              </a:rPr>
              <a:t>, man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boede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i</a:t>
            </a:r>
            <a:r>
              <a:rPr lang="en-US" sz="1800" cap="none">
                <a:latin typeface="Calibri"/>
                <a:ea typeface="Calibri"/>
                <a:cs typeface="Calibri"/>
              </a:rPr>
              <a:t>.</a:t>
            </a:r>
            <a:endParaRPr lang="en-US" sz="180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cap="none">
                <a:latin typeface="Calibri"/>
                <a:ea typeface="Calibri"/>
                <a:cs typeface="Calibri"/>
              </a:rPr>
              <a:t>Man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kunne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kun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blive</a:t>
            </a:r>
            <a:r>
              <a:rPr lang="en-US" sz="1800" cap="none">
                <a:latin typeface="Calibri"/>
                <a:ea typeface="Calibri"/>
                <a:cs typeface="Calibri"/>
              </a:rPr>
              <a:t> gift,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hvis</a:t>
            </a:r>
            <a:r>
              <a:rPr lang="en-US" sz="1800" cap="none">
                <a:latin typeface="Calibri"/>
                <a:ea typeface="Calibri"/>
                <a:cs typeface="Calibri"/>
              </a:rPr>
              <a:t> man var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konfirmeret</a:t>
            </a:r>
            <a:r>
              <a:rPr lang="en-US" sz="1800" cap="none">
                <a:latin typeface="Calibri"/>
                <a:ea typeface="Calibri"/>
                <a:cs typeface="Calibri"/>
              </a:rPr>
              <a:t>.</a:t>
            </a:r>
            <a:endParaRPr lang="en-US" sz="180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800" cap="none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1800" b="1" cap="none" err="1">
                <a:latin typeface="Calibri"/>
                <a:ea typeface="Calibri"/>
                <a:cs typeface="Calibri"/>
              </a:rPr>
              <a:t>Værdier</a:t>
            </a:r>
            <a:r>
              <a:rPr lang="en-US" sz="1800" cap="none">
                <a:latin typeface="Calibri"/>
                <a:ea typeface="Calibri"/>
                <a:cs typeface="Calibri"/>
              </a:rPr>
              <a:t> </a:t>
            </a:r>
            <a:endParaRPr lang="en-US" sz="180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1800" cap="none" err="1">
                <a:latin typeface="Calibri"/>
                <a:ea typeface="Calibri"/>
                <a:cs typeface="Calibri"/>
              </a:rPr>
              <a:t>Kristendommen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lærer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os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noget</a:t>
            </a:r>
            <a:r>
              <a:rPr lang="en-US" sz="1800" cap="none">
                <a:latin typeface="Calibri"/>
                <a:ea typeface="Calibri"/>
                <a:cs typeface="Calibri"/>
              </a:rPr>
              <a:t> om tolerance,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respekt</a:t>
            </a:r>
            <a:r>
              <a:rPr lang="en-US" sz="1800" cap="none">
                <a:latin typeface="Calibri"/>
                <a:ea typeface="Calibri"/>
                <a:cs typeface="Calibri"/>
              </a:rPr>
              <a:t>,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tilgivelse</a:t>
            </a:r>
            <a:r>
              <a:rPr lang="en-US" sz="1800" cap="none">
                <a:latin typeface="Calibri"/>
                <a:ea typeface="Calibri"/>
                <a:cs typeface="Calibri"/>
              </a:rPr>
              <a:t> og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næstekærlighed</a:t>
            </a:r>
            <a:r>
              <a:rPr lang="en-US" sz="1800" cap="none">
                <a:latin typeface="Calibri"/>
                <a:ea typeface="Calibri"/>
                <a:cs typeface="Calibri"/>
              </a:rPr>
              <a:t>. </a:t>
            </a:r>
            <a:endParaRPr lang="en-US" sz="180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cap="none">
                <a:latin typeface="Calibri"/>
                <a:ea typeface="Calibri"/>
                <a:cs typeface="Calibri"/>
              </a:rPr>
              <a:t>I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dag</a:t>
            </a:r>
            <a:r>
              <a:rPr lang="en-US" sz="1800" cap="none">
                <a:latin typeface="Calibri"/>
                <a:ea typeface="Calibri"/>
                <a:cs typeface="Calibri"/>
              </a:rPr>
              <a:t> er det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helt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frivilligt</a:t>
            </a:r>
            <a:r>
              <a:rPr lang="en-US" sz="1800" cap="none">
                <a:latin typeface="Calibri"/>
                <a:ea typeface="Calibri"/>
                <a:cs typeface="Calibri"/>
              </a:rPr>
              <a:t> at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blive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konfirmeret</a:t>
            </a:r>
            <a:r>
              <a:rPr lang="en-US" sz="1800" cap="none">
                <a:latin typeface="Calibri"/>
                <a:ea typeface="Calibri"/>
                <a:cs typeface="Calibri"/>
              </a:rPr>
              <a:t>, men mange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synes</a:t>
            </a:r>
            <a:r>
              <a:rPr lang="en-US" sz="1800" cap="none">
                <a:latin typeface="Calibri"/>
                <a:ea typeface="Calibri"/>
                <a:cs typeface="Calibri"/>
              </a:rPr>
              <a:t>, at det er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en</a:t>
            </a:r>
            <a:r>
              <a:rPr lang="en-US" sz="1800" cap="none">
                <a:latin typeface="Calibri"/>
                <a:ea typeface="Calibri"/>
                <a:cs typeface="Calibri"/>
              </a:rPr>
              <a:t> god tradition. </a:t>
            </a:r>
            <a:endParaRPr lang="en-US" sz="1800">
              <a:latin typeface="Calibri"/>
              <a:ea typeface="Calibri"/>
              <a:cs typeface="Calibri"/>
            </a:endParaRPr>
          </a:p>
          <a:p>
            <a:pPr marL="571500" indent="-5715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endParaRPr lang="en-US" sz="1800" b="1" cap="none">
              <a:latin typeface="Calibri"/>
              <a:ea typeface="Calibri"/>
              <a:cs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9751FA-5A91-75CC-DB1F-818537C19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0040" y="-252340"/>
            <a:ext cx="7781543" cy="1596177"/>
          </a:xfrm>
        </p:spPr>
        <p:txBody>
          <a:bodyPr>
            <a:normAutofit/>
          </a:bodyPr>
          <a:lstStyle/>
          <a:p>
            <a:r>
              <a:rPr lang="da-DK" sz="4500" b="1" cap="none">
                <a:latin typeface="Calibri"/>
                <a:ea typeface="Calibri"/>
                <a:cs typeface="Calibri"/>
              </a:rPr>
              <a:t>Konfirmation – før og nu</a:t>
            </a:r>
          </a:p>
        </p:txBody>
      </p:sp>
    </p:spTree>
    <p:extLst>
      <p:ext uri="{BB962C8B-B14F-4D97-AF65-F5344CB8AC3E}">
        <p14:creationId xmlns:p14="http://schemas.microsoft.com/office/powerpoint/2010/main" val="639526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40">
            <a:extLst>
              <a:ext uri="{FF2B5EF4-FFF2-40B4-BE49-F238E27FC236}">
                <a16:creationId xmlns:a16="http://schemas.microsoft.com/office/drawing/2014/main" id="{CA533AE6-CAF8-4D02-A043-C895E5E7C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1C990E5E-0A80-4A48-9D48-D35FF493C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372ADF2-CBD7-3427-9ACD-E1FFF9D588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357" r="31528" b="-2"/>
          <a:stretch/>
        </p:blipFill>
        <p:spPr>
          <a:xfrm>
            <a:off x="7357274" y="10"/>
            <a:ext cx="2376212" cy="3428990"/>
          </a:xfrm>
          <a:prstGeom prst="rect">
            <a:avLst/>
          </a:prstGeom>
        </p:spPr>
      </p:pic>
      <p:sp>
        <p:nvSpPr>
          <p:cNvPr id="55" name="Rectangle 44">
            <a:extLst>
              <a:ext uri="{FF2B5EF4-FFF2-40B4-BE49-F238E27FC236}">
                <a16:creationId xmlns:a16="http://schemas.microsoft.com/office/drawing/2014/main" id="{6D8F5204-69D6-4F2E-8601-9D87DD6A0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33486" y="-3"/>
            <a:ext cx="82296" cy="3383280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26720ABB-9274-ADD1-590E-0BCE265C68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99" r="18154" b="-2"/>
          <a:stretch/>
        </p:blipFill>
        <p:spPr>
          <a:xfrm>
            <a:off x="9814796" y="10"/>
            <a:ext cx="2376212" cy="342899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62AA3E8-CA4F-80A3-9A36-98C5D92CBED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678" r="2" b="2"/>
          <a:stretch/>
        </p:blipFill>
        <p:spPr>
          <a:xfrm>
            <a:off x="7357271" y="3429001"/>
            <a:ext cx="4834726" cy="3429000"/>
          </a:xfrm>
          <a:prstGeom prst="rect">
            <a:avLst/>
          </a:prstGeom>
        </p:spPr>
      </p:pic>
      <p:cxnSp>
        <p:nvCxnSpPr>
          <p:cNvPr id="56" name="Straight Connector 46">
            <a:extLst>
              <a:ext uri="{FF2B5EF4-FFF2-40B4-BE49-F238E27FC236}">
                <a16:creationId xmlns:a16="http://schemas.microsoft.com/office/drawing/2014/main" id="{FB7C2167-AAC7-4E15-BD8C-90ADA6B9E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17943" y="3429000"/>
            <a:ext cx="4834726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48">
            <a:extLst>
              <a:ext uri="{FF2B5EF4-FFF2-40B4-BE49-F238E27FC236}">
                <a16:creationId xmlns:a16="http://schemas.microsoft.com/office/drawing/2014/main" id="{648A1F12-4408-46E7-8906-91AE77285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0">
            <a:extLst>
              <a:ext uri="{FF2B5EF4-FFF2-40B4-BE49-F238E27FC236}">
                <a16:creationId xmlns:a16="http://schemas.microsoft.com/office/drawing/2014/main" id="{0127F79A-0D71-403D-A296-CC04112A7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C437C5B-D3B4-68C1-64FA-712999EDEF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2991" y="1144146"/>
            <a:ext cx="6599283" cy="56049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b="1" cap="none">
                <a:latin typeface="Calibri"/>
                <a:ea typeface="Calibri"/>
                <a:cs typeface="Calibri"/>
              </a:rPr>
              <a:t>Fakta</a:t>
            </a:r>
            <a:endParaRPr lang="en-US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cap="none" err="1">
                <a:latin typeface="Calibri"/>
                <a:ea typeface="Calibri"/>
                <a:cs typeface="Calibri"/>
              </a:rPr>
              <a:t>Før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Grundloven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blev</a:t>
            </a:r>
            <a:r>
              <a:rPr lang="en-US" sz="1800" cap="none">
                <a:latin typeface="Calibri"/>
                <a:ea typeface="Calibri"/>
                <a:cs typeface="Calibri"/>
              </a:rPr>
              <a:t> man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i</a:t>
            </a:r>
            <a:r>
              <a:rPr lang="en-US" sz="1800" cap="none">
                <a:latin typeface="Calibri"/>
                <a:ea typeface="Calibri"/>
                <a:cs typeface="Calibri"/>
              </a:rPr>
              <a:t> Danmark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døbt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som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nyfødt</a:t>
            </a:r>
            <a:r>
              <a:rPr lang="en-US" sz="1800" cap="none">
                <a:latin typeface="Calibri"/>
                <a:ea typeface="Calibri"/>
                <a:cs typeface="Calibri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cap="none" err="1">
                <a:latin typeface="Calibri"/>
                <a:ea typeface="Calibri"/>
                <a:cs typeface="Calibri"/>
              </a:rPr>
              <a:t>Efter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grundlovens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indførelse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i</a:t>
            </a:r>
            <a:r>
              <a:rPr lang="en-US" sz="1800" cap="none">
                <a:latin typeface="Calibri"/>
                <a:ea typeface="Calibri"/>
                <a:cs typeface="Calibri"/>
              </a:rPr>
              <a:t> 1849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blev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dåb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frivillig</a:t>
            </a:r>
            <a:r>
              <a:rPr lang="en-US" sz="1800" cap="none">
                <a:latin typeface="Calibri"/>
                <a:ea typeface="Calibri"/>
                <a:cs typeface="Calibri"/>
              </a:rPr>
              <a:t>,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og</a:t>
            </a:r>
            <a:r>
              <a:rPr lang="en-US" sz="1800" cap="none">
                <a:latin typeface="Calibri"/>
                <a:ea typeface="Calibri"/>
                <a:cs typeface="Calibri"/>
              </a:rPr>
              <a:t> man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kan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blive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døbt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i</a:t>
            </a:r>
            <a:r>
              <a:rPr lang="en-US" sz="1800" cap="none">
                <a:latin typeface="Calibri"/>
                <a:ea typeface="Calibri"/>
                <a:cs typeface="Calibri"/>
              </a:rPr>
              <a:t> alle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aldre</a:t>
            </a:r>
            <a:r>
              <a:rPr lang="en-US" sz="1800" cap="none">
                <a:latin typeface="Calibri"/>
                <a:ea typeface="Calibri"/>
                <a:cs typeface="Calibri"/>
              </a:rPr>
              <a:t> – men man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kan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kun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blive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døbt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én</a:t>
            </a:r>
            <a:r>
              <a:rPr lang="en-US" sz="1800" cap="none">
                <a:latin typeface="Calibri"/>
                <a:ea typeface="Calibri"/>
                <a:cs typeface="Calibri"/>
              </a:rPr>
              <a:t> gang.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b="1" cap="none" err="1">
                <a:latin typeface="Calibri"/>
                <a:ea typeface="Calibri"/>
                <a:cs typeface="Calibri"/>
              </a:rPr>
              <a:t>Samfund</a:t>
            </a:r>
            <a:endParaRPr lang="en-US" sz="1800" b="1" cap="none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cap="none">
                <a:latin typeface="Calibri"/>
                <a:ea typeface="Calibri"/>
                <a:cs typeface="Calibri"/>
              </a:rPr>
              <a:t>Ved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dåben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bliver</a:t>
            </a:r>
            <a:r>
              <a:rPr lang="en-US" sz="1800" cap="none">
                <a:latin typeface="Calibri"/>
                <a:ea typeface="Calibri"/>
                <a:cs typeface="Calibri"/>
              </a:rPr>
              <a:t> man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medlem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af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folkekirken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og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får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dermed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lov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til</a:t>
            </a:r>
            <a:r>
              <a:rPr lang="en-US" sz="1800" cap="none">
                <a:latin typeface="Calibri"/>
                <a:ea typeface="Calibri"/>
                <a:cs typeface="Calibri"/>
              </a:rPr>
              <a:t> at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bruge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kirken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til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fx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bryllup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og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begravelse</a:t>
            </a:r>
            <a:r>
              <a:rPr lang="en-US" sz="1800" cap="none">
                <a:latin typeface="Calibri"/>
                <a:ea typeface="Calibri"/>
                <a:cs typeface="Calibri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cap="none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cap="none">
                <a:latin typeface="Calibri"/>
                <a:ea typeface="Calibri"/>
                <a:cs typeface="Calibri"/>
              </a:rPr>
              <a:t>Det er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frivilligt</a:t>
            </a:r>
            <a:r>
              <a:rPr lang="en-US" sz="1800" cap="none">
                <a:latin typeface="Calibri"/>
                <a:ea typeface="Calibri"/>
                <a:cs typeface="Calibri"/>
              </a:rPr>
              <a:t> at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blive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døbt</a:t>
            </a:r>
            <a:r>
              <a:rPr lang="en-US" sz="1800" cap="none">
                <a:latin typeface="Calibri"/>
                <a:ea typeface="Calibri"/>
                <a:cs typeface="Calibri"/>
              </a:rPr>
              <a:t>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b="1" cap="none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b="1" cap="none" err="1">
                <a:latin typeface="Calibri"/>
                <a:ea typeface="Calibri"/>
                <a:cs typeface="Calibri"/>
              </a:rPr>
              <a:t>Værdier</a:t>
            </a:r>
            <a:endParaRPr lang="en-US" sz="1800" b="1" cap="none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cap="none" err="1">
                <a:latin typeface="Calibri"/>
                <a:ea typeface="Calibri"/>
                <a:cs typeface="Calibri"/>
              </a:rPr>
              <a:t>Dåben</a:t>
            </a:r>
            <a:r>
              <a:rPr lang="en-US" sz="1800" cap="none">
                <a:latin typeface="Calibri"/>
                <a:ea typeface="Calibri"/>
                <a:cs typeface="Calibri"/>
              </a:rPr>
              <a:t> giver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os</a:t>
            </a:r>
            <a:r>
              <a:rPr lang="en-US" sz="1800" cap="none">
                <a:latin typeface="Calibri"/>
                <a:ea typeface="Calibri"/>
                <a:cs typeface="Calibri"/>
              </a:rPr>
              <a:t> et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tilhørsforhold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til</a:t>
            </a:r>
            <a:r>
              <a:rPr lang="en-US" sz="1800" cap="none">
                <a:latin typeface="Calibri"/>
                <a:ea typeface="Calibri"/>
                <a:cs typeface="Calibri"/>
              </a:rPr>
              <a:t> et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fællesskab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af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kristne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mennesker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i</a:t>
            </a:r>
            <a:r>
              <a:rPr lang="en-US" sz="1800" cap="none">
                <a:latin typeface="Calibri"/>
                <a:ea typeface="Calibri"/>
                <a:cs typeface="Calibri"/>
              </a:rPr>
              <a:t> hele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verden</a:t>
            </a:r>
            <a:r>
              <a:rPr lang="en-US" sz="1800" cap="none">
                <a:latin typeface="Calibri"/>
                <a:ea typeface="Calibri"/>
                <a:cs typeface="Calibri"/>
              </a:rPr>
              <a:t>.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Dåben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fortæller</a:t>
            </a:r>
            <a:r>
              <a:rPr lang="en-US" sz="1800" cap="none">
                <a:latin typeface="Calibri"/>
                <a:ea typeface="Calibri"/>
                <a:cs typeface="Calibri"/>
              </a:rPr>
              <a:t> om, at Gud passer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på</a:t>
            </a:r>
            <a:r>
              <a:rPr lang="en-US" sz="1800" cap="none">
                <a:latin typeface="Calibri"/>
                <a:ea typeface="Calibri"/>
                <a:cs typeface="Calibri"/>
              </a:rPr>
              <a:t> </a:t>
            </a:r>
            <a:r>
              <a:rPr lang="en-US" sz="1800" cap="none" err="1">
                <a:latin typeface="Calibri"/>
                <a:ea typeface="Calibri"/>
                <a:cs typeface="Calibri"/>
              </a:rPr>
              <a:t>os</a:t>
            </a:r>
            <a:r>
              <a:rPr lang="en-US" sz="1800" cap="none">
                <a:latin typeface="Calibri"/>
                <a:ea typeface="Calibri"/>
                <a:cs typeface="Calibri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cap="none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en-US" sz="1800" b="1" cap="none">
                <a:latin typeface="Calibri"/>
                <a:ea typeface="Calibri"/>
                <a:cs typeface="Calibri"/>
              </a:rPr>
              <a:t>Mange </a:t>
            </a:r>
            <a:r>
              <a:rPr lang="en-US" sz="1800" b="1" cap="none" err="1">
                <a:latin typeface="Calibri"/>
                <a:ea typeface="Calibri"/>
                <a:cs typeface="Calibri"/>
              </a:rPr>
              <a:t>forældre</a:t>
            </a:r>
            <a:r>
              <a:rPr lang="en-US" sz="1800" b="1" cap="none">
                <a:latin typeface="Calibri"/>
                <a:ea typeface="Calibri"/>
                <a:cs typeface="Calibri"/>
              </a:rPr>
              <a:t> </a:t>
            </a:r>
            <a:r>
              <a:rPr lang="en-US" sz="1800" b="1" cap="none" err="1">
                <a:latin typeface="Calibri"/>
                <a:ea typeface="Calibri"/>
                <a:cs typeface="Calibri"/>
              </a:rPr>
              <a:t>synes</a:t>
            </a:r>
            <a:r>
              <a:rPr lang="en-US" sz="1800" b="1" cap="none">
                <a:latin typeface="Calibri"/>
                <a:ea typeface="Calibri"/>
                <a:cs typeface="Calibri"/>
              </a:rPr>
              <a:t>, det er </a:t>
            </a:r>
            <a:r>
              <a:rPr lang="en-US" sz="1800" b="1" cap="none" err="1">
                <a:latin typeface="Calibri"/>
                <a:ea typeface="Calibri"/>
                <a:cs typeface="Calibri"/>
              </a:rPr>
              <a:t>en</a:t>
            </a:r>
            <a:r>
              <a:rPr lang="en-US" sz="1800" b="1" cap="none">
                <a:latin typeface="Calibri"/>
                <a:ea typeface="Calibri"/>
                <a:cs typeface="Calibri"/>
              </a:rPr>
              <a:t> god tradition at </a:t>
            </a:r>
            <a:r>
              <a:rPr lang="en-US" sz="1800" b="1" cap="none" err="1">
                <a:latin typeface="Calibri"/>
                <a:ea typeface="Calibri"/>
                <a:cs typeface="Calibri"/>
              </a:rPr>
              <a:t>døbe</a:t>
            </a:r>
            <a:r>
              <a:rPr lang="en-US" sz="1800" b="1" cap="none">
                <a:latin typeface="Calibri"/>
                <a:ea typeface="Calibri"/>
                <a:cs typeface="Calibri"/>
              </a:rPr>
              <a:t> </a:t>
            </a:r>
            <a:r>
              <a:rPr lang="en-US" sz="1800" b="1" cap="none" err="1">
                <a:latin typeface="Calibri"/>
                <a:ea typeface="Calibri"/>
                <a:cs typeface="Calibri"/>
              </a:rPr>
              <a:t>deres</a:t>
            </a:r>
            <a:r>
              <a:rPr lang="en-US" sz="1800" b="1" cap="none">
                <a:latin typeface="Calibri"/>
                <a:ea typeface="Calibri"/>
                <a:cs typeface="Calibri"/>
              </a:rPr>
              <a:t> </a:t>
            </a:r>
            <a:r>
              <a:rPr lang="en-US" sz="1800" b="1" cap="none" err="1">
                <a:latin typeface="Calibri"/>
                <a:ea typeface="Calibri"/>
                <a:cs typeface="Calibri"/>
              </a:rPr>
              <a:t>nyfødte</a:t>
            </a:r>
            <a:r>
              <a:rPr lang="en-US" sz="1800" b="1" cap="none">
                <a:latin typeface="Calibri"/>
                <a:ea typeface="Calibri"/>
                <a:cs typeface="Calibri"/>
              </a:rPr>
              <a:t>, </a:t>
            </a:r>
            <a:r>
              <a:rPr lang="en-US" sz="1800" b="1" cap="none" err="1">
                <a:latin typeface="Calibri"/>
                <a:ea typeface="Calibri"/>
                <a:cs typeface="Calibri"/>
              </a:rPr>
              <a:t>mens</a:t>
            </a:r>
            <a:r>
              <a:rPr lang="en-US" sz="1800" b="1" cap="none">
                <a:latin typeface="Calibri"/>
                <a:ea typeface="Calibri"/>
                <a:cs typeface="Calibri"/>
              </a:rPr>
              <a:t> </a:t>
            </a:r>
            <a:r>
              <a:rPr lang="en-US" sz="1800" b="1" cap="none" err="1">
                <a:latin typeface="Calibri"/>
                <a:ea typeface="Calibri"/>
                <a:cs typeface="Calibri"/>
              </a:rPr>
              <a:t>andre</a:t>
            </a:r>
            <a:r>
              <a:rPr lang="en-US" sz="1800" b="1" cap="none">
                <a:latin typeface="Calibri"/>
                <a:ea typeface="Calibri"/>
                <a:cs typeface="Calibri"/>
              </a:rPr>
              <a:t> </a:t>
            </a:r>
            <a:r>
              <a:rPr lang="en-US" sz="1800" b="1" cap="none" err="1">
                <a:latin typeface="Calibri"/>
                <a:ea typeface="Calibri"/>
                <a:cs typeface="Calibri"/>
              </a:rPr>
              <a:t>synes</a:t>
            </a:r>
            <a:r>
              <a:rPr lang="en-US" sz="1800" b="1" cap="none">
                <a:latin typeface="Calibri"/>
                <a:ea typeface="Calibri"/>
                <a:cs typeface="Calibri"/>
              </a:rPr>
              <a:t>, </a:t>
            </a:r>
            <a:r>
              <a:rPr lang="en-US" sz="1800" b="1" cap="none" err="1">
                <a:latin typeface="Calibri"/>
                <a:ea typeface="Calibri"/>
                <a:cs typeface="Calibri"/>
              </a:rPr>
              <a:t>deres</a:t>
            </a:r>
            <a:r>
              <a:rPr lang="en-US" sz="1800" b="1" cap="none">
                <a:latin typeface="Calibri"/>
                <a:ea typeface="Calibri"/>
                <a:cs typeface="Calibri"/>
              </a:rPr>
              <a:t> </a:t>
            </a:r>
            <a:r>
              <a:rPr lang="en-US" sz="1800" b="1" cap="none" err="1">
                <a:latin typeface="Calibri"/>
                <a:ea typeface="Calibri"/>
                <a:cs typeface="Calibri"/>
              </a:rPr>
              <a:t>børn</a:t>
            </a:r>
            <a:r>
              <a:rPr lang="en-US" sz="1800" b="1" cap="none">
                <a:latin typeface="Calibri"/>
                <a:ea typeface="Calibri"/>
                <a:cs typeface="Calibri"/>
              </a:rPr>
              <a:t> </a:t>
            </a:r>
            <a:r>
              <a:rPr lang="en-US" sz="1800" b="1" cap="none" err="1">
                <a:latin typeface="Calibri"/>
                <a:ea typeface="Calibri"/>
                <a:cs typeface="Calibri"/>
              </a:rPr>
              <a:t>selv</a:t>
            </a:r>
            <a:r>
              <a:rPr lang="en-US" sz="1800" b="1" cap="none">
                <a:latin typeface="Calibri"/>
                <a:ea typeface="Calibri"/>
                <a:cs typeface="Calibri"/>
              </a:rPr>
              <a:t> </a:t>
            </a:r>
            <a:r>
              <a:rPr lang="en-US" sz="1800" b="1" cap="none" err="1">
                <a:latin typeface="Calibri"/>
                <a:ea typeface="Calibri"/>
                <a:cs typeface="Calibri"/>
              </a:rPr>
              <a:t>skal</a:t>
            </a:r>
            <a:r>
              <a:rPr lang="en-US" sz="1800" b="1" cap="none">
                <a:latin typeface="Calibri"/>
                <a:ea typeface="Calibri"/>
                <a:cs typeface="Calibri"/>
              </a:rPr>
              <a:t> </a:t>
            </a:r>
            <a:r>
              <a:rPr lang="en-US" sz="1800" b="1" cap="none" err="1">
                <a:latin typeface="Calibri"/>
                <a:ea typeface="Calibri"/>
                <a:cs typeface="Calibri"/>
              </a:rPr>
              <a:t>vælge</a:t>
            </a:r>
            <a:r>
              <a:rPr lang="en-US" sz="1800" b="1" cap="none">
                <a:latin typeface="Calibri"/>
                <a:ea typeface="Calibri"/>
                <a:cs typeface="Calibri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cap="none">
              <a:latin typeface="Calibri"/>
              <a:ea typeface="Calibri"/>
              <a:cs typeface="Calibri"/>
            </a:endParaRPr>
          </a:p>
          <a:p>
            <a:pPr>
              <a:lnSpc>
                <a:spcPct val="110000"/>
              </a:lnSpc>
            </a:pPr>
            <a:endParaRPr lang="da-DK" sz="1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B85CA6-EBD3-E544-BE45-7B02736C3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73230" y="-1968"/>
            <a:ext cx="8526241" cy="1461800"/>
          </a:xfrm>
        </p:spPr>
        <p:txBody>
          <a:bodyPr>
            <a:normAutofit/>
          </a:bodyPr>
          <a:lstStyle/>
          <a:p>
            <a:r>
              <a:rPr lang="da-DK" sz="4500" b="1" cap="none">
                <a:latin typeface="Calibri"/>
                <a:ea typeface="Calibri"/>
                <a:cs typeface="Calibri"/>
              </a:rPr>
              <a:t>                           Dåb – før og nu</a:t>
            </a:r>
          </a:p>
        </p:txBody>
      </p:sp>
    </p:spTree>
    <p:extLst>
      <p:ext uri="{BB962C8B-B14F-4D97-AF65-F5344CB8AC3E}">
        <p14:creationId xmlns:p14="http://schemas.microsoft.com/office/powerpoint/2010/main" val="246350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felt 13">
            <a:extLst>
              <a:ext uri="{FF2B5EF4-FFF2-40B4-BE49-F238E27FC236}">
                <a16:creationId xmlns:a16="http://schemas.microsoft.com/office/drawing/2014/main" id="{D295E7DB-77D8-DACB-2E39-8006C25ED4B8}"/>
              </a:ext>
            </a:extLst>
          </p:cNvPr>
          <p:cNvSpPr txBox="1"/>
          <p:nvPr/>
        </p:nvSpPr>
        <p:spPr>
          <a:xfrm>
            <a:off x="872020" y="77207"/>
            <a:ext cx="5094042" cy="48058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 algn="ctr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228600" algn="ctr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2500" err="1">
                <a:latin typeface="Calibri"/>
                <a:ea typeface="Calibri"/>
                <a:cs typeface="Calibri"/>
              </a:rPr>
              <a:t>Hvad</a:t>
            </a:r>
            <a:r>
              <a:rPr lang="en-US" sz="2500">
                <a:latin typeface="Calibri"/>
                <a:ea typeface="Calibri"/>
                <a:cs typeface="Calibri"/>
              </a:rPr>
              <a:t> ser du </a:t>
            </a:r>
            <a:r>
              <a:rPr lang="en-US" sz="2500" err="1">
                <a:latin typeface="Calibri"/>
                <a:ea typeface="Calibri"/>
                <a:cs typeface="Calibri"/>
              </a:rPr>
              <a:t>på</a:t>
            </a:r>
            <a:r>
              <a:rPr lang="en-US" sz="2500">
                <a:latin typeface="Calibri"/>
                <a:ea typeface="Calibri"/>
                <a:cs typeface="Calibri"/>
              </a:rPr>
              <a:t> </a:t>
            </a:r>
            <a:r>
              <a:rPr lang="en-US" sz="2500" err="1">
                <a:latin typeface="Calibri"/>
                <a:ea typeface="Calibri"/>
                <a:cs typeface="Calibri"/>
              </a:rPr>
              <a:t>billedet</a:t>
            </a:r>
            <a:r>
              <a:rPr lang="en-US" sz="2500">
                <a:latin typeface="Calibri"/>
                <a:ea typeface="Calibri"/>
                <a:cs typeface="Calibri"/>
              </a:rPr>
              <a:t>?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</a:pPr>
            <a:endParaRPr lang="en-US" sz="2500">
              <a:latin typeface="Calibri"/>
              <a:ea typeface="Calibri"/>
              <a:cs typeface="Calibri"/>
            </a:endParaRP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2500" err="1">
                <a:latin typeface="Calibri"/>
                <a:ea typeface="Calibri"/>
                <a:cs typeface="Calibri"/>
              </a:rPr>
              <a:t>Hvad</a:t>
            </a:r>
            <a:r>
              <a:rPr lang="en-US" sz="2500">
                <a:latin typeface="Calibri"/>
                <a:ea typeface="Calibri"/>
                <a:cs typeface="Calibri"/>
              </a:rPr>
              <a:t> </a:t>
            </a:r>
            <a:r>
              <a:rPr lang="en-US" sz="2500" err="1">
                <a:latin typeface="Calibri"/>
                <a:ea typeface="Calibri"/>
                <a:cs typeface="Calibri"/>
              </a:rPr>
              <a:t>tror</a:t>
            </a:r>
            <a:r>
              <a:rPr lang="en-US" sz="2500">
                <a:latin typeface="Calibri"/>
                <a:ea typeface="Calibri"/>
                <a:cs typeface="Calibri"/>
              </a:rPr>
              <a:t> du, </a:t>
            </a:r>
            <a:r>
              <a:rPr lang="en-US" sz="2500" err="1">
                <a:latin typeface="Calibri"/>
                <a:ea typeface="Calibri"/>
                <a:cs typeface="Calibri"/>
              </a:rPr>
              <a:t>billedet</a:t>
            </a:r>
            <a:r>
              <a:rPr lang="en-US" sz="2500">
                <a:latin typeface="Calibri"/>
                <a:ea typeface="Calibri"/>
                <a:cs typeface="Calibri"/>
              </a:rPr>
              <a:t> </a:t>
            </a:r>
            <a:r>
              <a:rPr lang="en-US" sz="2500" err="1">
                <a:latin typeface="Calibri"/>
                <a:ea typeface="Calibri"/>
                <a:cs typeface="Calibri"/>
              </a:rPr>
              <a:t>vil</a:t>
            </a:r>
            <a:r>
              <a:rPr lang="en-US" sz="2500">
                <a:latin typeface="Calibri"/>
                <a:ea typeface="Calibri"/>
                <a:cs typeface="Calibri"/>
              </a:rPr>
              <a:t> </a:t>
            </a:r>
            <a:r>
              <a:rPr lang="en-US" sz="2500" err="1">
                <a:latin typeface="Calibri"/>
                <a:ea typeface="Calibri"/>
                <a:cs typeface="Calibri"/>
              </a:rPr>
              <a:t>fortælle</a:t>
            </a:r>
            <a:r>
              <a:rPr lang="en-US" sz="2500">
                <a:latin typeface="Calibri"/>
                <a:ea typeface="Calibri"/>
                <a:cs typeface="Calibri"/>
              </a:rPr>
              <a:t>?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</a:pPr>
            <a:endParaRPr lang="en-US" sz="2500">
              <a:latin typeface="Calibri"/>
              <a:ea typeface="Calibri"/>
              <a:cs typeface="Calibri"/>
            </a:endParaRPr>
          </a:p>
          <a:p>
            <a:pPr defTabSz="914400">
              <a:lnSpc>
                <a:spcPct val="120000"/>
              </a:lnSpc>
              <a:spcAft>
                <a:spcPts val="600"/>
              </a:spcAft>
            </a:pPr>
            <a:r>
              <a:rPr lang="en-US" sz="2500">
                <a:latin typeface="Calibri"/>
                <a:ea typeface="Calibri"/>
                <a:cs typeface="Calibri"/>
              </a:rPr>
              <a:t>Kan du </a:t>
            </a:r>
            <a:r>
              <a:rPr lang="en-US" sz="2500" err="1">
                <a:latin typeface="Calibri"/>
                <a:ea typeface="Calibri"/>
                <a:cs typeface="Calibri"/>
              </a:rPr>
              <a:t>lide</a:t>
            </a:r>
            <a:r>
              <a:rPr lang="en-US" sz="2500">
                <a:latin typeface="Calibri"/>
                <a:ea typeface="Calibri"/>
                <a:cs typeface="Calibri"/>
              </a:rPr>
              <a:t> </a:t>
            </a:r>
            <a:r>
              <a:rPr lang="en-US" sz="2500" err="1">
                <a:latin typeface="Calibri"/>
                <a:ea typeface="Calibri"/>
                <a:cs typeface="Calibri"/>
              </a:rPr>
              <a:t>billedet</a:t>
            </a:r>
            <a:r>
              <a:rPr lang="en-US" sz="2500">
                <a:latin typeface="Calibri"/>
                <a:ea typeface="Calibri"/>
                <a:cs typeface="Calibri"/>
              </a:rPr>
              <a:t>?</a:t>
            </a:r>
            <a:endParaRPr lang="en-US"/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endParaRPr lang="en-US" sz="2500">
              <a:latin typeface="Calibri"/>
              <a:ea typeface="Calibri"/>
              <a:cs typeface="Calibri"/>
            </a:endParaRPr>
          </a:p>
          <a:p>
            <a:pPr defTabSz="914400">
              <a:lnSpc>
                <a:spcPct val="120000"/>
              </a:lnSpc>
              <a:spcAft>
                <a:spcPts val="600"/>
              </a:spcAft>
            </a:pPr>
            <a:r>
              <a:rPr lang="en-US" sz="2500" err="1">
                <a:latin typeface="Calibri"/>
                <a:ea typeface="Calibri"/>
                <a:cs typeface="Calibri"/>
              </a:rPr>
              <a:t>Hvorfor</a:t>
            </a:r>
            <a:r>
              <a:rPr lang="en-US" sz="2500">
                <a:latin typeface="Calibri"/>
                <a:ea typeface="Calibri"/>
                <a:cs typeface="Calibri"/>
              </a:rPr>
              <a:t>?  </a:t>
            </a:r>
            <a:r>
              <a:rPr lang="en-US" sz="2500" err="1">
                <a:latin typeface="Calibri"/>
                <a:ea typeface="Calibri"/>
                <a:cs typeface="Calibri"/>
              </a:rPr>
              <a:t>Hvorfor</a:t>
            </a:r>
            <a:r>
              <a:rPr lang="en-US" sz="2500">
                <a:latin typeface="Calibri"/>
                <a:ea typeface="Calibri"/>
                <a:cs typeface="Calibri"/>
              </a:rPr>
              <a:t> </a:t>
            </a:r>
            <a:r>
              <a:rPr lang="en-US" sz="2500" err="1">
                <a:latin typeface="Calibri"/>
                <a:ea typeface="Calibri"/>
                <a:cs typeface="Calibri"/>
              </a:rPr>
              <a:t>ikke</a:t>
            </a:r>
            <a:r>
              <a:rPr lang="en-US" sz="2500">
                <a:latin typeface="Calibri"/>
                <a:ea typeface="Calibri"/>
                <a:cs typeface="Calibri"/>
              </a:rPr>
              <a:t>?</a:t>
            </a:r>
            <a:endParaRPr lang="en-US"/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endParaRPr lang="en-US" sz="2500">
              <a:latin typeface="Calibri"/>
              <a:ea typeface="Calibri"/>
              <a:cs typeface="Calibri"/>
            </a:endParaRPr>
          </a:p>
          <a:p>
            <a:pPr defTabSz="914400">
              <a:lnSpc>
                <a:spcPct val="120000"/>
              </a:lnSpc>
              <a:spcAft>
                <a:spcPts val="600"/>
              </a:spcAft>
            </a:pPr>
            <a:r>
              <a:rPr lang="en-US" sz="2500">
                <a:latin typeface="Calibri"/>
                <a:ea typeface="Calibri"/>
                <a:cs typeface="Calibri"/>
              </a:rPr>
              <a:t>Ved du, </a:t>
            </a:r>
            <a:r>
              <a:rPr lang="en-US" sz="2500" err="1">
                <a:latin typeface="Calibri"/>
                <a:ea typeface="Calibri"/>
                <a:cs typeface="Calibri"/>
              </a:rPr>
              <a:t>hvad</a:t>
            </a:r>
            <a:r>
              <a:rPr lang="en-US" sz="2500">
                <a:latin typeface="Calibri"/>
                <a:ea typeface="Calibri"/>
                <a:cs typeface="Calibri"/>
              </a:rPr>
              <a:t> </a:t>
            </a:r>
            <a:r>
              <a:rPr lang="en-US" sz="2500" err="1">
                <a:latin typeface="Calibri"/>
                <a:ea typeface="Calibri"/>
                <a:cs typeface="Calibri"/>
              </a:rPr>
              <a:t>regnbuen</a:t>
            </a:r>
            <a:r>
              <a:rPr lang="en-US" sz="2500">
                <a:latin typeface="Calibri"/>
                <a:ea typeface="Calibri"/>
                <a:cs typeface="Calibri"/>
              </a:rPr>
              <a:t> er symbol </a:t>
            </a:r>
            <a:r>
              <a:rPr lang="en-US" sz="2500" err="1">
                <a:latin typeface="Calibri"/>
                <a:ea typeface="Calibri"/>
                <a:cs typeface="Calibri"/>
              </a:rPr>
              <a:t>på</a:t>
            </a:r>
            <a:r>
              <a:rPr lang="en-US" sz="2500">
                <a:latin typeface="Calibri"/>
                <a:ea typeface="Calibri"/>
                <a:cs typeface="Calibri"/>
              </a:rPr>
              <a:t>?</a:t>
            </a:r>
            <a:endParaRPr lang="en-US"/>
          </a:p>
        </p:txBody>
      </p:sp>
      <p:pic>
        <p:nvPicPr>
          <p:cNvPr id="13" name="Pladsholder til indhold 12" descr="Et billede, der indeholder maleri, briller, Ansigt, tegning&#10;&#10;Automatisk genereret beskrivelse">
            <a:extLst>
              <a:ext uri="{FF2B5EF4-FFF2-40B4-BE49-F238E27FC236}">
                <a16:creationId xmlns:a16="http://schemas.microsoft.com/office/drawing/2014/main" id="{E9A072DD-44FC-198C-59B8-C398D20BC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6323833" y="653277"/>
            <a:ext cx="5197347" cy="5181599"/>
          </a:xfrm>
          <a:prstGeom prst="roundRect">
            <a:avLst>
              <a:gd name="adj" fmla="val 2392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50389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E7ED63A-A2F9-41CE-B429-C05F91959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32B6FA-4204-4541-9754-A64E45E8F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1999"/>
          </a:xfrm>
          <a:prstGeom prst="rect">
            <a:avLst/>
          </a:prstGeom>
          <a:ln w="28575">
            <a:noFill/>
          </a:ln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D9AC77-B32E-496E-AE18-CB68CF8E3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89"/>
          <a:stretch/>
        </p:blipFill>
        <p:spPr>
          <a:xfrm>
            <a:off x="0" y="-2"/>
            <a:ext cx="12192000" cy="1818169"/>
          </a:xfrm>
          <a:prstGeom prst="rect">
            <a:avLst/>
          </a:prstGeom>
        </p:spPr>
      </p:pic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5D7C6A68-ECAD-E61E-17C1-51D550A8B9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1698985"/>
              </p:ext>
            </p:extLst>
          </p:nvPr>
        </p:nvGraphicFramePr>
        <p:xfrm>
          <a:off x="1286934" y="951345"/>
          <a:ext cx="9618132" cy="2980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Billede 2">
            <a:extLst>
              <a:ext uri="{FF2B5EF4-FFF2-40B4-BE49-F238E27FC236}">
                <a16:creationId xmlns:a16="http://schemas.microsoft.com/office/drawing/2014/main" id="{0D7095CA-F53C-5847-B38C-ACDDFA2C80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8915" y="3681662"/>
            <a:ext cx="2905125" cy="29051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38F056-C2AA-7768-3084-FDA235ADD0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0431" y="3680847"/>
            <a:ext cx="4270868" cy="27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86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97833-2722-91AD-A9D4-F8E49138D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-264694"/>
            <a:ext cx="10364451" cy="2140356"/>
          </a:xfrm>
        </p:spPr>
        <p:txBody>
          <a:bodyPr>
            <a:normAutofit/>
          </a:bodyPr>
          <a:lstStyle/>
          <a:p>
            <a:r>
              <a:rPr lang="da-DK" b="1" i="0" u="none" strike="noStrike" cap="none">
                <a:solidFill>
                  <a:srgbClr val="1C1C1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Samtalefotos om dåb - beskriv hvad du ser på fotoet</a:t>
            </a:r>
            <a:br>
              <a:rPr lang="da-DK">
                <a:effectLst/>
              </a:rPr>
            </a:br>
            <a:endParaRPr lang="da-DK"/>
          </a:p>
        </p:txBody>
      </p:sp>
      <p:pic>
        <p:nvPicPr>
          <p:cNvPr id="9" name="Pladsholder til indhold 8" descr="Et billede, der indeholder væske, dråbe, Væskeboble, plask&#10;&#10;Automatisk genereret beskrivelse">
            <a:extLst>
              <a:ext uri="{FF2B5EF4-FFF2-40B4-BE49-F238E27FC236}">
                <a16:creationId xmlns:a16="http://schemas.microsoft.com/office/drawing/2014/main" id="{95D522B6-5B8E-422E-9CB8-FD287620A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01187" y="1043104"/>
            <a:ext cx="7816573" cy="5580000"/>
          </a:xfrm>
          <a:prstGeom prst="rect">
            <a:avLst/>
          </a:prstGeom>
        </p:spPr>
      </p:pic>
      <p:pic>
        <p:nvPicPr>
          <p:cNvPr id="11" name="Billede 10" descr="Et billede, der indeholder tekst, kontorartikler, skærmbillede, Kontorredskaber&#10;&#10;Automatisk genereret beskrivelse">
            <a:extLst>
              <a:ext uri="{FF2B5EF4-FFF2-40B4-BE49-F238E27FC236}">
                <a16:creationId xmlns:a16="http://schemas.microsoft.com/office/drawing/2014/main" id="{7C33CFCC-FA5B-E059-267B-12C8D55D7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01189" y="1050597"/>
            <a:ext cx="7814403" cy="5580000"/>
          </a:xfrm>
          <a:prstGeom prst="rect">
            <a:avLst/>
          </a:prstGeom>
        </p:spPr>
      </p:pic>
      <p:pic>
        <p:nvPicPr>
          <p:cNvPr id="29" name="Billede 28" descr="Et billede, der indeholder Gave, bånd, Gaver til gæsterne, gaveindpakning&#10;&#10;Automatisk genereret beskrivelse">
            <a:extLst>
              <a:ext uri="{FF2B5EF4-FFF2-40B4-BE49-F238E27FC236}">
                <a16:creationId xmlns:a16="http://schemas.microsoft.com/office/drawing/2014/main" id="{A6F55021-73EB-2261-C445-2D00D7F6E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499021" y="1050597"/>
            <a:ext cx="7812000" cy="5580000"/>
          </a:xfrm>
          <a:prstGeom prst="rect">
            <a:avLst/>
          </a:prstGeom>
        </p:spPr>
      </p:pic>
      <p:pic>
        <p:nvPicPr>
          <p:cNvPr id="15" name="Billede 14" descr="Et billede, der indeholder Ansigt, vand, person, sport&#10;&#10;Automatisk genereret beskrivelse">
            <a:extLst>
              <a:ext uri="{FF2B5EF4-FFF2-40B4-BE49-F238E27FC236}">
                <a16:creationId xmlns:a16="http://schemas.microsoft.com/office/drawing/2014/main" id="{79CCB145-BEA9-D6D0-C1A2-80E9F5B844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494451" y="1043104"/>
            <a:ext cx="7809837" cy="5580000"/>
          </a:xfrm>
          <a:prstGeom prst="rect">
            <a:avLst/>
          </a:prstGeom>
        </p:spPr>
      </p:pic>
      <p:pic>
        <p:nvPicPr>
          <p:cNvPr id="19" name="Billede 18" descr="Et billede, der indeholder lys, voks, flamme, varme&#10;&#10;Automatisk genereret beskrivelse">
            <a:extLst>
              <a:ext uri="{FF2B5EF4-FFF2-40B4-BE49-F238E27FC236}">
                <a16:creationId xmlns:a16="http://schemas.microsoft.com/office/drawing/2014/main" id="{6A894DD0-98D5-6F29-325E-4D45B57DDD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08388" y="1050597"/>
            <a:ext cx="7816108" cy="5580000"/>
          </a:xfrm>
          <a:prstGeom prst="rect">
            <a:avLst/>
          </a:prstGeom>
        </p:spPr>
      </p:pic>
      <p:pic>
        <p:nvPicPr>
          <p:cNvPr id="23" name="Billede 22" descr="Et billede, der indeholder person, Ansigt, vand, udendørs&#10;&#10;Automatisk genereret beskrivelse">
            <a:extLst>
              <a:ext uri="{FF2B5EF4-FFF2-40B4-BE49-F238E27FC236}">
                <a16:creationId xmlns:a16="http://schemas.microsoft.com/office/drawing/2014/main" id="{128901BF-04DF-AAC7-D686-7137E84E7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t="-6428" r="4915" b="6428"/>
          <a:stretch/>
        </p:blipFill>
        <p:spPr>
          <a:xfrm>
            <a:off x="2578431" y="834583"/>
            <a:ext cx="7676021" cy="55800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0495EC70-88A6-D2CD-9EA1-A350A6784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4450" y="1077572"/>
            <a:ext cx="7815749" cy="557832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792A5587-9060-0BF0-8576-496BDB0176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5946" y="1059767"/>
            <a:ext cx="7815749" cy="5578323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CC2B6E3F-0B54-433B-C5D1-750F643FB2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8049" y="1059766"/>
            <a:ext cx="7815749" cy="557832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993719A-999F-3FF9-441C-B249EF51E6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0152" y="1050596"/>
            <a:ext cx="7815749" cy="5578323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22B9F0C3-BC58-E586-CCC8-90C1BFA912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88539" y="1058269"/>
            <a:ext cx="7815749" cy="5578323"/>
          </a:xfrm>
          <a:prstGeom prst="rect">
            <a:avLst/>
          </a:prstGeom>
        </p:spPr>
      </p:pic>
      <p:pic>
        <p:nvPicPr>
          <p:cNvPr id="10" name="Billede 9" descr="Et billede, der indeholder Modetilbehør, person, negl/søm/nål, håndled&#10;&#10;Automatisk genereret beskrivelse">
            <a:extLst>
              <a:ext uri="{FF2B5EF4-FFF2-40B4-BE49-F238E27FC236}">
                <a16:creationId xmlns:a16="http://schemas.microsoft.com/office/drawing/2014/main" id="{64AAD5FF-7889-608B-A660-BB4E8C0C88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73" y="1058089"/>
            <a:ext cx="7813564" cy="558000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27DBEDC8-BD35-6979-3C1F-C97E56ED74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67959" y="1133460"/>
            <a:ext cx="7827942" cy="538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4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416C2F8-A84C-4357-A755-81D3F466D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3" name="Picture 2">
            <a:extLst>
              <a:ext uri="{FF2B5EF4-FFF2-40B4-BE49-F238E27FC236}">
                <a16:creationId xmlns:a16="http://schemas.microsoft.com/office/drawing/2014/main" id="{031306E5-EFE3-459A-89EF-0EF2185CD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D8B9A09-C0ED-5C6C-6E46-5ED0B5BF5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21" y="1428244"/>
            <a:ext cx="5290893" cy="46404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da-DK" sz="4500" b="1">
                <a:latin typeface="Calibri"/>
                <a:ea typeface="Calibri"/>
                <a:cs typeface="Calibri"/>
              </a:rPr>
              <a:t>Test din </a:t>
            </a:r>
            <a:r>
              <a:rPr lang="en-US" altLang="da-DK" sz="4500" b="1" err="1">
                <a:latin typeface="Calibri"/>
                <a:ea typeface="Calibri"/>
                <a:cs typeface="Calibri"/>
              </a:rPr>
              <a:t>viden</a:t>
            </a:r>
            <a:r>
              <a:rPr lang="en-US" altLang="da-DK" sz="4500" b="1">
                <a:latin typeface="Calibri"/>
                <a:ea typeface="Calibri"/>
                <a:cs typeface="Calibri"/>
              </a:rPr>
              <a:t> om </a:t>
            </a:r>
            <a:r>
              <a:rPr lang="en-US" altLang="da-DK" sz="4500" b="1" err="1">
                <a:latin typeface="Calibri"/>
                <a:ea typeface="Calibri"/>
                <a:cs typeface="Calibri"/>
              </a:rPr>
              <a:t>dåb</a:t>
            </a:r>
            <a:endParaRPr lang="en-US" altLang="da-DK" sz="4500">
              <a:latin typeface="Calibri"/>
              <a:ea typeface="Calibri"/>
              <a:cs typeface="Calibri"/>
            </a:endParaRPr>
          </a:p>
          <a:p>
            <a:pPr algn="ctr" defTabSz="914400">
              <a:lnSpc>
                <a:spcPct val="110000"/>
              </a:lnSpc>
              <a:spcAft>
                <a:spcPts val="600"/>
              </a:spcAft>
            </a:pPr>
            <a:r>
              <a:rPr kumimoji="0" lang="en-US" altLang="da-DK" sz="1500" b="0" i="0" u="none" strike="noStrike" normalizeH="0">
                <a:ln>
                  <a:noFill/>
                </a:ln>
                <a:latin typeface="Calibri"/>
                <a:ea typeface="Calibri"/>
                <a:cs typeface="Calibri"/>
              </a:rPr>
              <a:t>    </a:t>
            </a:r>
            <a:endParaRPr lang="en-US" altLang="da-DK" sz="4500" b="0" i="0" u="none" strike="noStrike" normalizeH="0">
              <a:ln>
                <a:noFill/>
              </a:ln>
              <a:latin typeface="Calibri"/>
              <a:ea typeface="Calibri"/>
              <a:cs typeface="Calibri"/>
            </a:endParaRPr>
          </a:p>
          <a:p>
            <a:pPr algn="ctr" defTabSz="914400" eaLnBrk="1" hangingPunct="1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</a:pPr>
            <a:r>
              <a:rPr kumimoji="0" lang="en-US" altLang="da-DK" b="0" i="0" u="none" strike="noStrike" normalizeH="0">
                <a:ln>
                  <a:noFill/>
                </a:ln>
                <a:latin typeface="Calibri"/>
                <a:ea typeface="Calibri"/>
                <a:cs typeface="Calibri"/>
              </a:rPr>
              <a:t>Nu </a:t>
            </a:r>
            <a:r>
              <a:rPr kumimoji="0" lang="en-US" altLang="da-DK" b="0" i="0" u="none" strike="noStrike" normalizeH="0" err="1">
                <a:ln>
                  <a:noFill/>
                </a:ln>
                <a:latin typeface="Calibri"/>
                <a:ea typeface="Calibri"/>
                <a:cs typeface="Calibri"/>
              </a:rPr>
              <a:t>skal</a:t>
            </a:r>
            <a:r>
              <a:rPr kumimoji="0" lang="en-US" altLang="da-DK" b="0" i="0" u="none" strike="noStrike" normalizeH="0">
                <a:ln>
                  <a:noFill/>
                </a:ln>
                <a:latin typeface="Calibri"/>
                <a:ea typeface="Calibri"/>
                <a:cs typeface="Calibri"/>
              </a:rPr>
              <a:t> du </a:t>
            </a:r>
            <a:r>
              <a:rPr kumimoji="0" lang="en-US" altLang="da-DK" b="0" i="0" u="none" strike="noStrike" normalizeH="0" err="1">
                <a:ln>
                  <a:noFill/>
                </a:ln>
                <a:latin typeface="Calibri"/>
                <a:ea typeface="Calibri"/>
                <a:cs typeface="Calibri"/>
              </a:rPr>
              <a:t>igennem</a:t>
            </a:r>
            <a:r>
              <a:rPr kumimoji="0" lang="en-US" altLang="da-DK" b="0" i="0" u="none" strike="noStrike" normalizeH="0">
                <a:ln>
                  <a:noFill/>
                </a:ln>
                <a:latin typeface="Calibri"/>
                <a:ea typeface="Calibri"/>
                <a:cs typeface="Calibri"/>
              </a:rPr>
              <a:t> </a:t>
            </a:r>
            <a:r>
              <a:rPr kumimoji="0" lang="en-US" altLang="da-DK" b="0" i="0" u="none" strike="noStrike" normalizeH="0" err="1">
                <a:ln>
                  <a:noFill/>
                </a:ln>
                <a:latin typeface="Calibri"/>
                <a:ea typeface="Calibri"/>
                <a:cs typeface="Calibri"/>
              </a:rPr>
              <a:t>en</a:t>
            </a:r>
            <a:r>
              <a:rPr kumimoji="0" lang="en-US" altLang="da-DK" b="0" i="0" u="none" strike="noStrike" normalizeH="0">
                <a:ln>
                  <a:noFill/>
                </a:ln>
                <a:latin typeface="Calibri"/>
                <a:ea typeface="Calibri"/>
                <a:cs typeface="Calibri"/>
              </a:rPr>
              <a:t> </a:t>
            </a:r>
            <a:r>
              <a:rPr kumimoji="0" lang="en-US" altLang="da-DK" b="0" i="0" u="none" strike="noStrike" normalizeH="0" err="1">
                <a:ln>
                  <a:noFill/>
                </a:ln>
                <a:latin typeface="Calibri"/>
                <a:ea typeface="Calibri"/>
                <a:cs typeface="Calibri"/>
              </a:rPr>
              <a:t>lille</a:t>
            </a:r>
            <a:r>
              <a:rPr kumimoji="0" lang="en-US" altLang="da-DK" b="0" i="0" u="none" strike="noStrike" normalizeH="0">
                <a:ln>
                  <a:noFill/>
                </a:ln>
                <a:latin typeface="Calibri"/>
                <a:ea typeface="Calibri"/>
                <a:cs typeface="Calibri"/>
              </a:rPr>
              <a:t> quiz om </a:t>
            </a:r>
            <a:r>
              <a:rPr kumimoji="0" lang="en-US" altLang="da-DK" b="0" i="0" u="none" strike="noStrike" normalizeH="0" err="1">
                <a:ln>
                  <a:noFill/>
                </a:ln>
                <a:latin typeface="Calibri"/>
                <a:ea typeface="Calibri"/>
                <a:cs typeface="Calibri"/>
              </a:rPr>
              <a:t>dåb</a:t>
            </a:r>
            <a:endParaRPr lang="en-US" altLang="da-DK" cap="al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>
              <a:lnSpc>
                <a:spcPct val="110000"/>
              </a:lnSpc>
              <a:spcAft>
                <a:spcPts val="600"/>
              </a:spcAft>
            </a:pPr>
            <a:br>
              <a:rPr lang="en-US" altLang="da-DK" b="0" i="0" u="none" strike="noStrike" normalizeH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da-DK" b="0" i="0" u="none" strike="noStrike" normalizeH="0">
                <a:ln>
                  <a:noFill/>
                </a:ln>
                <a:latin typeface="Calibri"/>
                <a:ea typeface="Calibri"/>
                <a:cs typeface="Calibri"/>
              </a:rPr>
              <a:t>Scan </a:t>
            </a:r>
            <a:r>
              <a:rPr lang="en-US" altLang="da-DK">
                <a:latin typeface="Calibri"/>
                <a:ea typeface="Calibri"/>
                <a:cs typeface="Calibri"/>
              </a:rPr>
              <a:t>QR </a:t>
            </a:r>
            <a:r>
              <a:rPr lang="en-US" altLang="da-DK" err="1">
                <a:latin typeface="Calibri"/>
                <a:ea typeface="Calibri"/>
                <a:cs typeface="Calibri"/>
              </a:rPr>
              <a:t>koden</a:t>
            </a:r>
            <a:r>
              <a:rPr kumimoji="0" lang="en-US" altLang="da-DK" b="0" i="0" u="none" strike="noStrike" normalizeH="0">
                <a:ln>
                  <a:noFill/>
                </a:ln>
                <a:latin typeface="Calibri"/>
                <a:ea typeface="Calibri"/>
                <a:cs typeface="Calibri"/>
              </a:rPr>
              <a:t> og se </a:t>
            </a:r>
            <a:r>
              <a:rPr kumimoji="0" lang="en-US" altLang="da-DK" b="0" i="0" u="none" strike="noStrike" normalizeH="0" err="1">
                <a:ln>
                  <a:noFill/>
                </a:ln>
                <a:latin typeface="Calibri"/>
                <a:ea typeface="Calibri"/>
                <a:cs typeface="Calibri"/>
              </a:rPr>
              <a:t>hvor</a:t>
            </a:r>
            <a:r>
              <a:rPr kumimoji="0" lang="en-US" altLang="da-DK" b="0" i="0" u="none" strike="noStrike" normalizeH="0">
                <a:ln>
                  <a:noFill/>
                </a:ln>
                <a:latin typeface="Calibri"/>
                <a:ea typeface="Calibri"/>
                <a:cs typeface="Calibri"/>
              </a:rPr>
              <a:t> mange </a:t>
            </a:r>
            <a:r>
              <a:rPr kumimoji="0" lang="en-US" altLang="da-DK" b="0" i="0" u="none" strike="noStrike" normalizeH="0" err="1">
                <a:ln>
                  <a:noFill/>
                </a:ln>
                <a:latin typeface="Calibri"/>
                <a:ea typeface="Calibri"/>
                <a:cs typeface="Calibri"/>
              </a:rPr>
              <a:t>rigtige</a:t>
            </a:r>
            <a:r>
              <a:rPr kumimoji="0" lang="en-US" altLang="da-DK" b="0" i="0" u="none" strike="noStrike" normalizeH="0">
                <a:ln>
                  <a:noFill/>
                </a:ln>
                <a:latin typeface="Calibri"/>
                <a:ea typeface="Calibri"/>
                <a:cs typeface="Calibri"/>
              </a:rPr>
              <a:t>, du </a:t>
            </a:r>
            <a:r>
              <a:rPr kumimoji="0" lang="en-US" altLang="da-DK" b="0" i="0" u="none" strike="noStrike" normalizeH="0" err="1">
                <a:ln>
                  <a:noFill/>
                </a:ln>
                <a:latin typeface="Calibri"/>
                <a:ea typeface="Calibri"/>
                <a:cs typeface="Calibri"/>
              </a:rPr>
              <a:t>kan</a:t>
            </a:r>
            <a:r>
              <a:rPr kumimoji="0" lang="en-US" altLang="da-DK" b="0" i="0" u="none" strike="noStrike" normalizeH="0">
                <a:ln>
                  <a:noFill/>
                </a:ln>
                <a:latin typeface="Calibri"/>
                <a:ea typeface="Calibri"/>
                <a:cs typeface="Calibri"/>
              </a:rPr>
              <a:t> </a:t>
            </a:r>
            <a:r>
              <a:rPr kumimoji="0" lang="en-US" altLang="da-DK" b="0" i="0" u="none" strike="noStrike" normalizeH="0" err="1">
                <a:ln>
                  <a:noFill/>
                </a:ln>
                <a:latin typeface="Calibri"/>
                <a:ea typeface="Calibri"/>
                <a:cs typeface="Calibri"/>
              </a:rPr>
              <a:t>få</a:t>
            </a:r>
            <a:r>
              <a:rPr kumimoji="0" lang="en-US" altLang="da-DK" b="0" i="0" u="none" strike="noStrike" normalizeH="0">
                <a:ln>
                  <a:noFill/>
                </a:ln>
                <a:latin typeface="Calibri"/>
                <a:ea typeface="Calibri"/>
                <a:cs typeface="Calibri"/>
              </a:rPr>
              <a:t>!</a:t>
            </a:r>
            <a:br>
              <a:rPr lang="en-US" altLang="da-DK" b="0" i="0" u="none" strike="noStrike" cap="all" normalizeH="0">
                <a:ln>
                  <a:noFill/>
                </a:ln>
                <a:latin typeface="Calibri"/>
              </a:rPr>
            </a:br>
            <a:endParaRPr lang="en-US" altLang="da-DK" b="0" i="0" u="none" strike="noStrike" cap="all" normalizeH="0">
              <a:ln>
                <a:noFill/>
              </a:ln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ctr" defTabSz="91440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Tx/>
              <a:tabLst/>
            </a:pPr>
            <a:r>
              <a:rPr kumimoji="0" lang="en-US" altLang="da-DK" sz="4500" b="1" i="0" u="none" strike="noStrike" normalizeH="0">
                <a:ln>
                  <a:noFill/>
                </a:ln>
                <a:latin typeface="Calibri"/>
                <a:ea typeface="Calibri"/>
                <a:cs typeface="Calibri"/>
              </a:rPr>
              <a:t>Eller </a:t>
            </a:r>
            <a:r>
              <a:rPr kumimoji="0" lang="en-US" altLang="da-DK" sz="4500" b="1" i="0" u="none" strike="noStrike" normalizeH="0" err="1">
                <a:ln>
                  <a:noFill/>
                </a:ln>
                <a:latin typeface="Calibri"/>
                <a:ea typeface="Calibri"/>
                <a:cs typeface="Calibri"/>
              </a:rPr>
              <a:t>brug</a:t>
            </a:r>
            <a:r>
              <a:rPr kumimoji="0" lang="en-US" altLang="da-DK" sz="4500" b="1" i="0" u="none" strike="noStrike" normalizeH="0">
                <a:ln>
                  <a:noFill/>
                </a:ln>
                <a:latin typeface="Calibri"/>
                <a:ea typeface="Calibri"/>
                <a:cs typeface="Calibri"/>
              </a:rPr>
              <a:t> link : </a:t>
            </a:r>
            <a:endParaRPr lang="en-US" altLang="da-DK" sz="4500" b="1" i="0" u="none" strike="noStrike" normalizeH="0">
              <a:ln>
                <a:noFill/>
              </a:ln>
              <a:latin typeface="Calibri"/>
              <a:ea typeface="Calibri"/>
              <a:cs typeface="Calibri"/>
            </a:endParaRPr>
          </a:p>
          <a:p>
            <a:pPr marR="0" lvl="0" algn="ctr" defTabSz="91440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Tx/>
              <a:tabLst/>
            </a:pPr>
            <a:r>
              <a:rPr lang="en-US" altLang="da-DK" sz="1400">
                <a:latin typeface="Calibri"/>
                <a:ea typeface="Calibri"/>
                <a:cs typeface="Calibri"/>
                <a:hlinkClick r:id="rId3"/>
              </a:rPr>
              <a:t>Https</a:t>
            </a:r>
            <a:r>
              <a:rPr kumimoji="0" lang="en-US" altLang="da-DK" sz="1400" b="0" i="0" u="none" strike="noStrike" normalizeH="0">
                <a:ln>
                  <a:noFill/>
                </a:ln>
                <a:latin typeface="Calibri"/>
                <a:ea typeface="Calibri"/>
                <a:cs typeface="Calibri"/>
                <a:hlinkClick r:id="rId3"/>
              </a:rPr>
              <a:t>://puzzel.</a:t>
            </a:r>
            <a:r>
              <a:rPr lang="en-US" altLang="da-DK" sz="1400">
                <a:latin typeface="Calibri"/>
                <a:ea typeface="Calibri"/>
                <a:cs typeface="Calibri"/>
                <a:hlinkClick r:id="rId3"/>
              </a:rPr>
              <a:t>Org</a:t>
            </a:r>
            <a:r>
              <a:rPr kumimoji="0" lang="en-US" altLang="da-DK" sz="1400" b="0" i="0" u="none" strike="noStrike" normalizeH="0">
                <a:ln>
                  <a:noFill/>
                </a:ln>
                <a:latin typeface="Calibri"/>
                <a:ea typeface="Calibri"/>
                <a:cs typeface="Calibri"/>
                <a:hlinkClick r:id="rId3"/>
              </a:rPr>
              <a:t>/en/quiz/play?</a:t>
            </a:r>
            <a:r>
              <a:rPr lang="en-US" altLang="da-DK" sz="1400">
                <a:latin typeface="Calibri"/>
                <a:ea typeface="Calibri"/>
                <a:cs typeface="Calibri"/>
                <a:hlinkClick r:id="rId3"/>
              </a:rPr>
              <a:t>P</a:t>
            </a:r>
            <a:r>
              <a:rPr kumimoji="0" lang="en-US" altLang="da-DK" sz="1400" b="0" i="0" u="none" strike="noStrike" normalizeH="0">
                <a:ln>
                  <a:noFill/>
                </a:ln>
                <a:latin typeface="Calibri"/>
                <a:ea typeface="Calibri"/>
                <a:cs typeface="Calibri"/>
                <a:hlinkClick r:id="rId3"/>
              </a:rPr>
              <a:t>=-</a:t>
            </a:r>
            <a:r>
              <a:rPr lang="en-US" altLang="da-DK" sz="1400">
                <a:latin typeface="Calibri"/>
                <a:ea typeface="Calibri"/>
                <a:cs typeface="Calibri"/>
                <a:hlinkClick r:id="rId3"/>
              </a:rPr>
              <a:t>o4blkynugypmyvjpdgd</a:t>
            </a:r>
            <a:endParaRPr lang="en-US" altLang="da-DK" sz="1400" b="0" i="0" u="none" strike="noStrike" cap="all" normalizeH="0">
              <a:ln>
                <a:noFill/>
              </a:ln>
              <a:latin typeface="Calibri"/>
              <a:ea typeface="Calibri"/>
              <a:cs typeface="Calibri"/>
            </a:endParaRPr>
          </a:p>
          <a:p>
            <a:pPr marR="0" lvl="0" algn="ctr" defTabSz="91440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Tx/>
              <a:tabLst/>
            </a:pPr>
            <a:br>
              <a:rPr lang="en-US" altLang="da-DK" sz="1500" b="0" i="0" u="none" strike="noStrike" cap="all" normalizeH="0">
                <a:ln>
                  <a:noFill/>
                </a:ln>
                <a:latin typeface="+mn-lt"/>
              </a:rPr>
            </a:br>
            <a:endParaRPr lang="en-US" altLang="da-DK" sz="1500" b="0" i="0" u="none" strike="noStrike" cap="all" normalizeH="0">
              <a:ln>
                <a:noFill/>
              </a:ln>
              <a:latin typeface="Calibri"/>
              <a:ea typeface="Calibri"/>
              <a:cs typeface="Calibri"/>
            </a:endParaRPr>
          </a:p>
        </p:txBody>
      </p:sp>
      <p:pic>
        <p:nvPicPr>
          <p:cNvPr id="1035" name="Picture 1034">
            <a:extLst>
              <a:ext uri="{FF2B5EF4-FFF2-40B4-BE49-F238E27FC236}">
                <a16:creationId xmlns:a16="http://schemas.microsoft.com/office/drawing/2014/main" id="{4A23C976-ECF8-49F1-914B-B5BD60613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682DF9-7EA1-8DBC-A26E-F763019A62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7823" y="751840"/>
            <a:ext cx="5181599" cy="5181599"/>
          </a:xfrm>
          <a:prstGeom prst="roundRect">
            <a:avLst>
              <a:gd name="adj" fmla="val 2392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796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t billede, der indeholder jord, fodtøj, tøj, støvle&#10;&#10;Automatisk genereret beskrivelse">
            <a:extLst>
              <a:ext uri="{FF2B5EF4-FFF2-40B4-BE49-F238E27FC236}">
                <a16:creationId xmlns:a16="http://schemas.microsoft.com/office/drawing/2014/main" id="{2C0BEA82-45E2-3CEC-39CD-B1AD25AF2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" r="1" b="9281"/>
          <a:stretch/>
        </p:blipFill>
        <p:spPr bwMode="auto">
          <a:xfrm>
            <a:off x="1191286" y="783108"/>
            <a:ext cx="2899936" cy="1647125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t billede, der indeholder saks, værktøj, Kontorredskaber, indendørs&#10;&#10;Automatisk genereret beskrivelse">
            <a:extLst>
              <a:ext uri="{FF2B5EF4-FFF2-40B4-BE49-F238E27FC236}">
                <a16:creationId xmlns:a16="http://schemas.microsoft.com/office/drawing/2014/main" id="{2CEC1854-3588-BE98-FD16-55D496A9F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" r="2" b="12190"/>
          <a:stretch/>
        </p:blipFill>
        <p:spPr bwMode="auto">
          <a:xfrm>
            <a:off x="1168514" y="2593160"/>
            <a:ext cx="2945481" cy="1671678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t billede, der indeholder cirkel, service, bordservice, design&#10;&#10;Automatisk genereret beskrivelse">
            <a:extLst>
              <a:ext uri="{FF2B5EF4-FFF2-40B4-BE49-F238E27FC236}">
                <a16:creationId xmlns:a16="http://schemas.microsoft.com/office/drawing/2014/main" id="{0D4C32FF-A322-60E8-7E6F-203622748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3" r="2" b="6094"/>
          <a:stretch/>
        </p:blipFill>
        <p:spPr bwMode="auto">
          <a:xfrm>
            <a:off x="1168514" y="4402819"/>
            <a:ext cx="2945481" cy="1671678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D0F9E305-E65F-50C0-DBE9-E5B6E592647D}"/>
              </a:ext>
            </a:extLst>
          </p:cNvPr>
          <p:cNvSpPr txBox="1"/>
          <p:nvPr/>
        </p:nvSpPr>
        <p:spPr>
          <a:xfrm>
            <a:off x="5351543" y="392200"/>
            <a:ext cx="8766938" cy="78944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6400" b="1">
                <a:latin typeface="Calibri"/>
                <a:ea typeface="Calibri"/>
                <a:cs typeface="Calibri"/>
              </a:rPr>
              <a:t> </a:t>
            </a:r>
            <a:r>
              <a:rPr lang="da-DK" sz="4500" b="1">
                <a:latin typeface="Calibri"/>
                <a:ea typeface="Calibri"/>
                <a:cs typeface="Calibri"/>
              </a:rPr>
              <a:t> 10 Skarpe om dåb</a:t>
            </a:r>
          </a:p>
          <a:p>
            <a:endParaRPr lang="da-DK" sz="4500" b="1">
              <a:latin typeface="Calibri"/>
              <a:ea typeface="Calibri"/>
              <a:cs typeface="Calibri"/>
            </a:endParaRPr>
          </a:p>
          <a:p>
            <a:r>
              <a:rPr lang="da-DK" sz="4500">
                <a:latin typeface="Calibri"/>
                <a:ea typeface="Calibri"/>
                <a:cs typeface="Calibri"/>
              </a:rPr>
              <a:t>     Vi skal lege en leg...</a:t>
            </a:r>
            <a:endParaRPr lang="da-DK" sz="45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4500">
                <a:latin typeface="Calibri"/>
                <a:ea typeface="Calibri"/>
                <a:cs typeface="Calibri"/>
              </a:rPr>
              <a:t>     Find tre farver i dit hjem</a:t>
            </a:r>
            <a:endParaRPr lang="da-DK" sz="45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sz="45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a-DK" sz="4500" b="1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Grøn </a:t>
            </a:r>
            <a:r>
              <a:rPr lang="da-DK" sz="4500">
                <a:latin typeface="Calibri"/>
                <a:ea typeface="Calibri"/>
                <a:cs typeface="Calibri"/>
              </a:rPr>
              <a:t>farve for: </a:t>
            </a:r>
            <a:r>
              <a:rPr lang="da-DK" sz="4500" b="1">
                <a:latin typeface="Calibri"/>
                <a:ea typeface="Calibri"/>
                <a:cs typeface="Calibri"/>
              </a:rPr>
              <a:t>Ja</a:t>
            </a:r>
            <a:endParaRPr lang="da-DK" sz="45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a-DK" sz="4500" b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Rød</a:t>
            </a:r>
            <a:r>
              <a:rPr lang="da-DK" sz="4500">
                <a:latin typeface="Calibri"/>
                <a:ea typeface="Calibri"/>
                <a:cs typeface="Calibri"/>
              </a:rPr>
              <a:t> farve for: </a:t>
            </a:r>
            <a:r>
              <a:rPr lang="da-DK" sz="4500" b="1">
                <a:latin typeface="Calibri"/>
                <a:ea typeface="Calibri"/>
                <a:cs typeface="Calibri"/>
              </a:rPr>
              <a:t>Nej</a:t>
            </a:r>
            <a:endParaRPr lang="da-DK" sz="45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a-DK" sz="4500" b="1">
                <a:solidFill>
                  <a:srgbClr val="FFFF00"/>
                </a:solidFill>
                <a:latin typeface="Calibri"/>
                <a:ea typeface="Calibri"/>
                <a:cs typeface="Calibri"/>
              </a:rPr>
              <a:t>Gul</a:t>
            </a:r>
            <a:r>
              <a:rPr lang="da-DK" sz="4500">
                <a:latin typeface="Calibri"/>
                <a:ea typeface="Calibri"/>
                <a:cs typeface="Calibri"/>
              </a:rPr>
              <a:t> farve for: </a:t>
            </a:r>
            <a:r>
              <a:rPr lang="da-DK" sz="4500" b="1">
                <a:latin typeface="Calibri"/>
                <a:ea typeface="Calibri"/>
                <a:cs typeface="Calibri"/>
              </a:rPr>
              <a:t>Ved ikke</a:t>
            </a:r>
            <a:endParaRPr lang="da-DK" sz="45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da-DK" sz="6400"/>
          </a:p>
          <a:p>
            <a:pPr marL="857250" indent="-857250">
              <a:buFont typeface="Arial" panose="020B0604020202020204" pitchFamily="34" charset="0"/>
              <a:buChar char="•"/>
            </a:pPr>
            <a:endParaRPr lang="da-DK" sz="6400"/>
          </a:p>
        </p:txBody>
      </p:sp>
    </p:spTree>
    <p:extLst>
      <p:ext uri="{BB962C8B-B14F-4D97-AF65-F5344CB8AC3E}">
        <p14:creationId xmlns:p14="http://schemas.microsoft.com/office/powerpoint/2010/main" val="3397952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væske, dråbe, Væskeboble, Gennemsigtigt materiale&#10;&#10;Automatisk genereret beskrivelse">
            <a:extLst>
              <a:ext uri="{FF2B5EF4-FFF2-40B4-BE49-F238E27FC236}">
                <a16:creationId xmlns:a16="http://schemas.microsoft.com/office/drawing/2014/main" id="{FFF087F5-431E-0B28-57AC-B7AA8F3CC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8" r="20588"/>
          <a:stretch/>
        </p:blipFill>
        <p:spPr>
          <a:xfrm>
            <a:off x="20" y="10"/>
            <a:ext cx="4070535" cy="6857990"/>
          </a:xfrm>
          <a:prstGeom prst="rect">
            <a:avLst/>
          </a:prstGeom>
        </p:spPr>
      </p:pic>
      <p:graphicFrame>
        <p:nvGraphicFramePr>
          <p:cNvPr id="18" name="Pladsholder til indhold 2">
            <a:extLst>
              <a:ext uri="{FF2B5EF4-FFF2-40B4-BE49-F238E27FC236}">
                <a16:creationId xmlns:a16="http://schemas.microsoft.com/office/drawing/2014/main" id="{E02D73B6-E9CA-0B83-D725-5422921845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3405249"/>
              </p:ext>
            </p:extLst>
          </p:nvPr>
        </p:nvGraphicFramePr>
        <p:xfrm>
          <a:off x="4454162" y="333376"/>
          <a:ext cx="7445325" cy="5457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32984586"/>
      </p:ext>
    </p:extLst>
  </p:cSld>
  <p:clrMapOvr>
    <a:masterClrMapping/>
  </p:clrMapOvr>
</p:sld>
</file>

<file path=ppt/theme/theme1.xml><?xml version="1.0" encoding="utf-8"?>
<a:theme xmlns:a="http://schemas.openxmlformats.org/drawingml/2006/main" name="Dråbe">
  <a:themeElements>
    <a:clrScheme name="Dråbe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åb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åb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Dråbe</Template>
  <TotalTime>5</TotalTime>
  <Words>1096</Words>
  <Application>Microsoft Office PowerPoint</Application>
  <PresentationFormat>Widescreen</PresentationFormat>
  <Paragraphs>140</Paragraphs>
  <Slides>15</Slides>
  <Notes>13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21" baseType="lpstr">
      <vt:lpstr>Aptos</vt:lpstr>
      <vt:lpstr>Arial</vt:lpstr>
      <vt:lpstr>Calibri</vt:lpstr>
      <vt:lpstr>Open Sans</vt:lpstr>
      <vt:lpstr>Tw Cen MT</vt:lpstr>
      <vt:lpstr>Dråbe</vt:lpstr>
      <vt:lpstr>PowerPoint-præsentation</vt:lpstr>
      <vt:lpstr>Konfirmation – før og nu</vt:lpstr>
      <vt:lpstr>                           Dåb – før og nu</vt:lpstr>
      <vt:lpstr>PowerPoint-præsentation</vt:lpstr>
      <vt:lpstr>PowerPoint-præsentation</vt:lpstr>
      <vt:lpstr>Samtalefotos om dåb - beskriv hvad du ser på fotoet </vt:lpstr>
      <vt:lpstr>PowerPoint-præsentation</vt:lpstr>
      <vt:lpstr>PowerPoint-præsentation</vt:lpstr>
      <vt:lpstr>PowerPoint-præsentation</vt:lpstr>
      <vt:lpstr>Hvad har dåb med min konfirmation at gøre?  </vt:lpstr>
      <vt:lpstr>Fortæl det videre…</vt:lpstr>
      <vt:lpstr>Meditation</vt:lpstr>
      <vt:lpstr>PowerPoint-præsentation</vt:lpstr>
      <vt:lpstr>Trosbekendelse i kort       form med fagter</vt:lpstr>
      <vt:lpstr>PowerPoint-præsentation</vt:lpstr>
    </vt:vector>
  </TitlesOfParts>
  <Company>Folkekirkens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Anne Mia Lykner</dc:creator>
  <cp:lastModifiedBy>Pernille Bach-Mortensen</cp:lastModifiedBy>
  <cp:revision>2</cp:revision>
  <dcterms:created xsi:type="dcterms:W3CDTF">2025-02-12T09:07:44Z</dcterms:created>
  <dcterms:modified xsi:type="dcterms:W3CDTF">2025-10-07T15:16:12Z</dcterms:modified>
</cp:coreProperties>
</file>