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1"/>
  </p:notesMasterIdLst>
  <p:sldIdLst>
    <p:sldId id="277" r:id="rId5"/>
    <p:sldId id="256" r:id="rId6"/>
    <p:sldId id="273" r:id="rId7"/>
    <p:sldId id="270" r:id="rId8"/>
    <p:sldId id="272" r:id="rId9"/>
    <p:sldId id="271" r:id="rId10"/>
    <p:sldId id="257" r:id="rId11"/>
    <p:sldId id="275" r:id="rId12"/>
    <p:sldId id="258" r:id="rId13"/>
    <p:sldId id="261" r:id="rId14"/>
    <p:sldId id="263" r:id="rId15"/>
    <p:sldId id="276" r:id="rId16"/>
    <p:sldId id="269" r:id="rId17"/>
    <p:sldId id="285" r:id="rId18"/>
    <p:sldId id="286"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E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660" autoAdjust="0"/>
  </p:normalViewPr>
  <p:slideViewPr>
    <p:cSldViewPr snapToGrid="0">
      <p:cViewPr varScale="1">
        <p:scale>
          <a:sx n="68" d="100"/>
          <a:sy n="68" d="100"/>
        </p:scale>
        <p:origin x="21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Bach-Mortensen" userId="27c6fd89-71f4-4c49-b792-e9ca4eb28b04" providerId="ADAL" clId="{EA56F55E-8164-43A2-A2B3-320470680BE6}"/>
    <pc:docChg chg="delSld">
      <pc:chgData name="Pernille Bach-Mortensen" userId="27c6fd89-71f4-4c49-b792-e9ca4eb28b04" providerId="ADAL" clId="{EA56F55E-8164-43A2-A2B3-320470680BE6}" dt="2025-10-07T15:05:24.539" v="0" actId="2696"/>
      <pc:docMkLst>
        <pc:docMk/>
      </pc:docMkLst>
      <pc:sldChg chg="del">
        <pc:chgData name="Pernille Bach-Mortensen" userId="27c6fd89-71f4-4c49-b792-e9ca4eb28b04" providerId="ADAL" clId="{EA56F55E-8164-43A2-A2B3-320470680BE6}" dt="2025-10-07T15:05:24.539" v="0" actId="2696"/>
        <pc:sldMkLst>
          <pc:docMk/>
          <pc:sldMk cId="1627077963" sldId="28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image" Target="../media/image10.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24F93-BFA8-476F-9F27-50E66244D795}" type="doc">
      <dgm:prSet loTypeId="urn:microsoft.com/office/officeart/2005/8/layout/pList1" loCatId="list" qsTypeId="urn:microsoft.com/office/officeart/2005/8/quickstyle/simple1" qsCatId="simple" csTypeId="urn:microsoft.com/office/officeart/2005/8/colors/accent1_2" csCatId="accent1" phldr="1"/>
      <dgm:spPr/>
    </dgm:pt>
    <dgm:pt modelId="{49A9ECC3-A48F-4AC8-94A6-4004207C46E2}">
      <dgm:prSet custT="1"/>
      <dgm:spPr/>
      <dgm:t>
        <a:bodyPr/>
        <a:lstStyle/>
        <a:p>
          <a:pPr>
            <a:buNone/>
          </a:pPr>
          <a:r>
            <a:rPr lang="da-DK" sz="1800" dirty="0">
              <a:latin typeface="Calibri" panose="020F0502020204030204" pitchFamily="34" charset="0"/>
              <a:ea typeface="Calibri" panose="020F0502020204030204" pitchFamily="34" charset="0"/>
              <a:cs typeface="Calibri" panose="020F0502020204030204" pitchFamily="34" charset="0"/>
            </a:rPr>
            <a:t>Find styrker/egenskaber på billederne:</a:t>
          </a:r>
        </a:p>
      </dgm:t>
    </dgm:pt>
    <dgm:pt modelId="{A4B2E106-45CF-4283-99EB-D75FC3157E4D}" type="parTrans" cxnId="{03968770-2549-4AEF-B5DD-31B919CCD670}">
      <dgm:prSet/>
      <dgm:spPr/>
      <dgm:t>
        <a:bodyPr/>
        <a:lstStyle/>
        <a:p>
          <a:endParaRPr lang="da-DK"/>
        </a:p>
      </dgm:t>
    </dgm:pt>
    <dgm:pt modelId="{3596F4A3-B02D-4580-9298-1ADAB14760C9}" type="sibTrans" cxnId="{03968770-2549-4AEF-B5DD-31B919CCD670}">
      <dgm:prSet/>
      <dgm:spPr/>
      <dgm:t>
        <a:bodyPr/>
        <a:lstStyle/>
        <a:p>
          <a:endParaRPr lang="da-DK"/>
        </a:p>
      </dgm:t>
    </dgm:pt>
    <dgm:pt modelId="{A36D513C-B796-4B12-B411-79E6BC6FB842}">
      <dgm:prSet phldrT="[Tekst]" phldr="1"/>
      <dgm:spPr/>
      <dgm:t>
        <a:bodyPr/>
        <a:lstStyle/>
        <a:p>
          <a:endParaRPr lang="da-DK"/>
        </a:p>
      </dgm:t>
    </dgm:pt>
    <dgm:pt modelId="{11C41A55-5CC5-4E53-979F-0EE66BB69FBE}" type="parTrans" cxnId="{B72ED57A-83E6-458A-9473-48FC3824CBB3}">
      <dgm:prSet/>
      <dgm:spPr/>
      <dgm:t>
        <a:bodyPr/>
        <a:lstStyle/>
        <a:p>
          <a:endParaRPr lang="da-DK"/>
        </a:p>
      </dgm:t>
    </dgm:pt>
    <dgm:pt modelId="{691DE4B3-C5C8-41CC-BCB5-EC2525D79D3B}" type="sibTrans" cxnId="{B72ED57A-83E6-458A-9473-48FC3824CBB3}">
      <dgm:prSet/>
      <dgm:spPr/>
      <dgm:t>
        <a:bodyPr/>
        <a:lstStyle/>
        <a:p>
          <a:endParaRPr lang="da-DK"/>
        </a:p>
      </dgm:t>
    </dgm:pt>
    <dgm:pt modelId="{9A058E94-6A75-4C58-A9F8-92B07BC47AAE}">
      <dgm:prSet phldrT="[Tekst]" phldr="1"/>
      <dgm:spPr/>
      <dgm:t>
        <a:bodyPr/>
        <a:lstStyle/>
        <a:p>
          <a:endParaRPr lang="da-DK"/>
        </a:p>
      </dgm:t>
    </dgm:pt>
    <dgm:pt modelId="{484DF4A3-7B1F-4154-BEAF-366DD8D9AD38}" type="parTrans" cxnId="{D45225CC-7CD9-4CD2-8E38-0A4F7066BFB6}">
      <dgm:prSet/>
      <dgm:spPr/>
      <dgm:t>
        <a:bodyPr/>
        <a:lstStyle/>
        <a:p>
          <a:endParaRPr lang="da-DK"/>
        </a:p>
      </dgm:t>
    </dgm:pt>
    <dgm:pt modelId="{868F4B0A-0780-4837-A581-5D3DF2B793F6}" type="sibTrans" cxnId="{D45225CC-7CD9-4CD2-8E38-0A4F7066BFB6}">
      <dgm:prSet/>
      <dgm:spPr/>
      <dgm:t>
        <a:bodyPr/>
        <a:lstStyle/>
        <a:p>
          <a:endParaRPr lang="da-DK"/>
        </a:p>
      </dgm:t>
    </dgm:pt>
    <dgm:pt modelId="{AA971A79-5F80-4F2C-A667-44E2B62C7007}">
      <dgm:prSet phldrT="[Tekst]" phldr="1"/>
      <dgm:spPr/>
      <dgm:t>
        <a:bodyPr/>
        <a:lstStyle/>
        <a:p>
          <a:endParaRPr lang="da-DK"/>
        </a:p>
      </dgm:t>
    </dgm:pt>
    <dgm:pt modelId="{91C9475E-3275-4390-BB87-54D7188466B7}" type="parTrans" cxnId="{3A92035A-6467-4059-94BC-D7068D3768BF}">
      <dgm:prSet/>
      <dgm:spPr/>
      <dgm:t>
        <a:bodyPr/>
        <a:lstStyle/>
        <a:p>
          <a:endParaRPr lang="da-DK"/>
        </a:p>
      </dgm:t>
    </dgm:pt>
    <dgm:pt modelId="{8D5642F9-A54B-4A36-A68A-D4D538E046EE}" type="sibTrans" cxnId="{3A92035A-6467-4059-94BC-D7068D3768BF}">
      <dgm:prSet/>
      <dgm:spPr/>
      <dgm:t>
        <a:bodyPr/>
        <a:lstStyle/>
        <a:p>
          <a:endParaRPr lang="da-DK"/>
        </a:p>
      </dgm:t>
    </dgm:pt>
    <dgm:pt modelId="{A92D5A26-EEA7-47A4-8E8F-F841BB80C873}">
      <dgm:prSet phldrT="[Tekst]" phldr="1"/>
      <dgm:spPr/>
      <dgm:t>
        <a:bodyPr/>
        <a:lstStyle/>
        <a:p>
          <a:endParaRPr lang="da-DK"/>
        </a:p>
      </dgm:t>
    </dgm:pt>
    <dgm:pt modelId="{9C402210-C269-4121-A396-7452E41DFF7A}" type="parTrans" cxnId="{13186336-A23B-4DBB-922A-8722B9221B27}">
      <dgm:prSet/>
      <dgm:spPr/>
      <dgm:t>
        <a:bodyPr/>
        <a:lstStyle/>
        <a:p>
          <a:endParaRPr lang="da-DK"/>
        </a:p>
      </dgm:t>
    </dgm:pt>
    <dgm:pt modelId="{67BE5B97-DEDF-49CC-B2F2-7D69A64D3414}" type="sibTrans" cxnId="{13186336-A23B-4DBB-922A-8722B9221B27}">
      <dgm:prSet/>
      <dgm:spPr/>
      <dgm:t>
        <a:bodyPr/>
        <a:lstStyle/>
        <a:p>
          <a:endParaRPr lang="da-DK"/>
        </a:p>
      </dgm:t>
    </dgm:pt>
    <dgm:pt modelId="{78C45D87-836A-4763-BB55-5B815D0220D9}">
      <dgm:prSet phldrT="[Tekst]" phldr="1"/>
      <dgm:spPr/>
      <dgm:t>
        <a:bodyPr/>
        <a:lstStyle/>
        <a:p>
          <a:endParaRPr lang="da-DK"/>
        </a:p>
      </dgm:t>
    </dgm:pt>
    <dgm:pt modelId="{166D64C2-A0CA-4345-A71E-1862B9837A7C}" type="parTrans" cxnId="{77B71AEC-AF77-4CFB-8635-E40296DF3963}">
      <dgm:prSet/>
      <dgm:spPr/>
      <dgm:t>
        <a:bodyPr/>
        <a:lstStyle/>
        <a:p>
          <a:endParaRPr lang="da-DK"/>
        </a:p>
      </dgm:t>
    </dgm:pt>
    <dgm:pt modelId="{9E119E8E-040A-4178-8FCF-5C54E6C9C67E}" type="sibTrans" cxnId="{77B71AEC-AF77-4CFB-8635-E40296DF3963}">
      <dgm:prSet/>
      <dgm:spPr/>
      <dgm:t>
        <a:bodyPr/>
        <a:lstStyle/>
        <a:p>
          <a:endParaRPr lang="da-DK"/>
        </a:p>
      </dgm:t>
    </dgm:pt>
    <dgm:pt modelId="{72DFC34C-8895-4A9A-9190-E0789DFFC2CB}">
      <dgm:prSet phldrT="[Tekst]" phldr="1"/>
      <dgm:spPr/>
      <dgm:t>
        <a:bodyPr/>
        <a:lstStyle/>
        <a:p>
          <a:endParaRPr lang="da-DK"/>
        </a:p>
      </dgm:t>
    </dgm:pt>
    <dgm:pt modelId="{B829D516-17DE-4409-9264-5CB4EA4ECF73}" type="parTrans" cxnId="{E6CC8D82-40FB-4979-BD38-9CF8C8AD5711}">
      <dgm:prSet/>
      <dgm:spPr/>
      <dgm:t>
        <a:bodyPr/>
        <a:lstStyle/>
        <a:p>
          <a:endParaRPr lang="da-DK"/>
        </a:p>
      </dgm:t>
    </dgm:pt>
    <dgm:pt modelId="{1FB8EBA5-F35D-4B72-8D35-9031F99B595E}" type="sibTrans" cxnId="{E6CC8D82-40FB-4979-BD38-9CF8C8AD5711}">
      <dgm:prSet/>
      <dgm:spPr/>
      <dgm:t>
        <a:bodyPr/>
        <a:lstStyle/>
        <a:p>
          <a:endParaRPr lang="da-DK"/>
        </a:p>
      </dgm:t>
    </dgm:pt>
    <dgm:pt modelId="{B26486E8-D875-4482-A45B-79DE2A39BB34}">
      <dgm:prSet phldrT="[Tekst]" phldr="1"/>
      <dgm:spPr/>
      <dgm:t>
        <a:bodyPr/>
        <a:lstStyle/>
        <a:p>
          <a:endParaRPr lang="da-DK"/>
        </a:p>
      </dgm:t>
    </dgm:pt>
    <dgm:pt modelId="{A59D9C46-C739-4449-8CC5-51D9831112A2}" type="parTrans" cxnId="{A052E711-969C-48EF-8FD9-6B1CC0D3D0C8}">
      <dgm:prSet/>
      <dgm:spPr/>
      <dgm:t>
        <a:bodyPr/>
        <a:lstStyle/>
        <a:p>
          <a:endParaRPr lang="da-DK"/>
        </a:p>
      </dgm:t>
    </dgm:pt>
    <dgm:pt modelId="{7F39A1D8-13C7-4BBC-BCF3-BD5C2772C2D7}" type="sibTrans" cxnId="{A052E711-969C-48EF-8FD9-6B1CC0D3D0C8}">
      <dgm:prSet/>
      <dgm:spPr/>
      <dgm:t>
        <a:bodyPr/>
        <a:lstStyle/>
        <a:p>
          <a:endParaRPr lang="da-DK"/>
        </a:p>
      </dgm:t>
    </dgm:pt>
    <dgm:pt modelId="{7EF83976-7837-4DB9-8AB1-6F7898547F5E}" type="pres">
      <dgm:prSet presAssocID="{D1924F93-BFA8-476F-9F27-50E66244D795}" presName="Name0" presStyleCnt="0">
        <dgm:presLayoutVars>
          <dgm:dir/>
          <dgm:resizeHandles val="exact"/>
        </dgm:presLayoutVars>
      </dgm:prSet>
      <dgm:spPr/>
    </dgm:pt>
    <dgm:pt modelId="{2C30B04F-9EA8-4841-985D-49B6EA4CF58B}" type="pres">
      <dgm:prSet presAssocID="{49A9ECC3-A48F-4AC8-94A6-4004207C46E2}" presName="compNode" presStyleCnt="0"/>
      <dgm:spPr/>
    </dgm:pt>
    <dgm:pt modelId="{FE67DFF1-589E-4675-A740-648BF8F679DD}" type="pres">
      <dgm:prSet presAssocID="{49A9ECC3-A48F-4AC8-94A6-4004207C46E2}" presName="pictRect" presStyleLbl="node1" presStyleIdx="0" presStyleCnt="8"/>
      <dgm:spPr/>
    </dgm:pt>
    <dgm:pt modelId="{F9F9D4E5-5F41-45F5-9281-0823F7E2340C}" type="pres">
      <dgm:prSet presAssocID="{49A9ECC3-A48F-4AC8-94A6-4004207C46E2}" presName="textRect" presStyleLbl="revTx" presStyleIdx="0" presStyleCnt="8" custLinFactY="-42900" custLinFactNeighborX="461" custLinFactNeighborY="-100000">
        <dgm:presLayoutVars>
          <dgm:bulletEnabled val="1"/>
        </dgm:presLayoutVars>
      </dgm:prSet>
      <dgm:spPr/>
    </dgm:pt>
    <dgm:pt modelId="{2CF5AF37-5325-4A32-8C4A-E7F8AF142A81}" type="pres">
      <dgm:prSet presAssocID="{3596F4A3-B02D-4580-9298-1ADAB14760C9}" presName="sibTrans" presStyleLbl="sibTrans2D1" presStyleIdx="0" presStyleCnt="0"/>
      <dgm:spPr/>
    </dgm:pt>
    <dgm:pt modelId="{A5493552-DC68-4C4B-9658-15044685B953}" type="pres">
      <dgm:prSet presAssocID="{A36D513C-B796-4B12-B411-79E6BC6FB842}" presName="compNode" presStyleCnt="0"/>
      <dgm:spPr/>
    </dgm:pt>
    <dgm:pt modelId="{115A12BD-B5D2-47D8-9B34-0AE62D00FE52}" type="pres">
      <dgm:prSet presAssocID="{A36D513C-B796-4B12-B411-79E6BC6FB842}" presName="pictRect" presStyleLbl="node1" presStyleIdx="1"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extLst>
        <a:ext uri="{E40237B7-FDA0-4F09-8148-C483321AD2D9}">
          <dgm14:cNvPr xmlns:dgm14="http://schemas.microsoft.com/office/drawing/2010/diagram" id="0" name="" descr="Et billede, der indeholder person, hånd, blomst, plante&#10;&#10;Indhold genereret af kunstig intelligens kan være forkert.">
            <a:extLst>
              <a:ext uri="{FF2B5EF4-FFF2-40B4-BE49-F238E27FC236}">
                <a16:creationId xmlns:a16="http://schemas.microsoft.com/office/drawing/2014/main" id="{F29C6BFC-96A0-1476-3B3F-9CECE2EB8783}"/>
              </a:ext>
            </a:extLst>
          </dgm14:cNvPr>
        </a:ext>
      </dgm:extLst>
    </dgm:pt>
    <dgm:pt modelId="{1CF50026-C882-4AEA-9CB2-0FD16392AED4}" type="pres">
      <dgm:prSet presAssocID="{A36D513C-B796-4B12-B411-79E6BC6FB842}" presName="textRect" presStyleLbl="revTx" presStyleIdx="1" presStyleCnt="8">
        <dgm:presLayoutVars>
          <dgm:bulletEnabled val="1"/>
        </dgm:presLayoutVars>
      </dgm:prSet>
      <dgm:spPr/>
    </dgm:pt>
    <dgm:pt modelId="{FB6DD56A-2B11-4789-B4B1-8CE102A80A0B}" type="pres">
      <dgm:prSet presAssocID="{691DE4B3-C5C8-41CC-BCB5-EC2525D79D3B}" presName="sibTrans" presStyleLbl="sibTrans2D1" presStyleIdx="0" presStyleCnt="0"/>
      <dgm:spPr/>
    </dgm:pt>
    <dgm:pt modelId="{5558CF02-4CA4-4F8B-95D6-50E4C288B71C}" type="pres">
      <dgm:prSet presAssocID="{9A058E94-6A75-4C58-A9F8-92B07BC47AAE}" presName="compNode" presStyleCnt="0"/>
      <dgm:spPr/>
    </dgm:pt>
    <dgm:pt modelId="{83C48ECF-0A69-47C4-958C-EF4390AACB24}" type="pres">
      <dgm:prSet presAssocID="{9A058E94-6A75-4C58-A9F8-92B07BC47AAE}" presName="pictRect" presStyleLbl="node1" presStyleIdx="2"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extLst>
        <a:ext uri="{E40237B7-FDA0-4F09-8148-C483321AD2D9}">
          <dgm14:cNvPr xmlns:dgm14="http://schemas.microsoft.com/office/drawing/2010/diagram" id="0" name="" descr="Et billede, der indeholder person, negl/søm/nål, håndled, finger&#10;&#10;Indhold genereret af kunstig intelligens kan være forkert.">
            <a:extLst>
              <a:ext uri="{FF2B5EF4-FFF2-40B4-BE49-F238E27FC236}">
                <a16:creationId xmlns:a16="http://schemas.microsoft.com/office/drawing/2014/main" id="{492BD4BA-D72A-D4A2-3E59-065201493441}"/>
              </a:ext>
            </a:extLst>
          </dgm14:cNvPr>
        </a:ext>
      </dgm:extLst>
    </dgm:pt>
    <dgm:pt modelId="{B244A6D3-942A-4C92-967C-1796DECBCB10}" type="pres">
      <dgm:prSet presAssocID="{9A058E94-6A75-4C58-A9F8-92B07BC47AAE}" presName="textRect" presStyleLbl="revTx" presStyleIdx="2" presStyleCnt="8">
        <dgm:presLayoutVars>
          <dgm:bulletEnabled val="1"/>
        </dgm:presLayoutVars>
      </dgm:prSet>
      <dgm:spPr/>
    </dgm:pt>
    <dgm:pt modelId="{CFB1B1A2-6876-4C7B-B610-5AADC9E56C73}" type="pres">
      <dgm:prSet presAssocID="{868F4B0A-0780-4837-A581-5D3DF2B793F6}" presName="sibTrans" presStyleLbl="sibTrans2D1" presStyleIdx="0" presStyleCnt="0"/>
      <dgm:spPr/>
    </dgm:pt>
    <dgm:pt modelId="{FE2A23EF-55B4-4A37-8132-F56A94BCB5CB}" type="pres">
      <dgm:prSet presAssocID="{AA971A79-5F80-4F2C-A667-44E2B62C7007}" presName="compNode" presStyleCnt="0"/>
      <dgm:spPr/>
    </dgm:pt>
    <dgm:pt modelId="{441127E6-96A9-4005-BDE1-A7A452D97E34}" type="pres">
      <dgm:prSet presAssocID="{AA971A79-5F80-4F2C-A667-44E2B62C7007}" presName="pictRect" presStyleLbl="node1" presStyleIdx="3"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Et billede, der indeholder Ansigt, person, tøj, smil&#10;&#10;Indhold genereret af kunstig intelligens kan være forkert.">
            <a:extLst>
              <a:ext uri="{FF2B5EF4-FFF2-40B4-BE49-F238E27FC236}">
                <a16:creationId xmlns:a16="http://schemas.microsoft.com/office/drawing/2014/main" id="{47EF741A-5059-D5AE-F361-BA35DB679DB5}"/>
              </a:ext>
            </a:extLst>
          </dgm14:cNvPr>
        </a:ext>
      </dgm:extLst>
    </dgm:pt>
    <dgm:pt modelId="{C51F90CF-6256-4A60-BD7A-207AFD052CB4}" type="pres">
      <dgm:prSet presAssocID="{AA971A79-5F80-4F2C-A667-44E2B62C7007}" presName="textRect" presStyleLbl="revTx" presStyleIdx="3" presStyleCnt="8">
        <dgm:presLayoutVars>
          <dgm:bulletEnabled val="1"/>
        </dgm:presLayoutVars>
      </dgm:prSet>
      <dgm:spPr/>
    </dgm:pt>
    <dgm:pt modelId="{6B46116C-21FE-43F2-BDB0-9370841387BC}" type="pres">
      <dgm:prSet presAssocID="{8D5642F9-A54B-4A36-A68A-D4D538E046EE}" presName="sibTrans" presStyleLbl="sibTrans2D1" presStyleIdx="0" presStyleCnt="0"/>
      <dgm:spPr/>
    </dgm:pt>
    <dgm:pt modelId="{9C300C11-6765-4FD1-B133-1A0829888D7F}" type="pres">
      <dgm:prSet presAssocID="{A92D5A26-EEA7-47A4-8E8F-F841BB80C873}" presName="compNode" presStyleCnt="0"/>
      <dgm:spPr/>
    </dgm:pt>
    <dgm:pt modelId="{6C25FBB6-CC1E-48B3-9439-E4371A718D4A}" type="pres">
      <dgm:prSet presAssocID="{A92D5A26-EEA7-47A4-8E8F-F841BB80C873}" presName="pictRect" presStyleLbl="node1" presStyleIdx="4" presStyleCnt="8"/>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Et billede, der indeholder person, finger, negl/søm/nål, hud&#10;&#10;Indhold genereret af kunstig intelligens kan være forkert.">
            <a:extLst>
              <a:ext uri="{FF2B5EF4-FFF2-40B4-BE49-F238E27FC236}">
                <a16:creationId xmlns:a16="http://schemas.microsoft.com/office/drawing/2014/main" id="{0878453A-9521-C649-FD4A-72B1A2C0438B}"/>
              </a:ext>
            </a:extLst>
          </dgm14:cNvPr>
        </a:ext>
      </dgm:extLst>
    </dgm:pt>
    <dgm:pt modelId="{162CED80-CDDB-4172-AD9E-22215A206FCD}" type="pres">
      <dgm:prSet presAssocID="{A92D5A26-EEA7-47A4-8E8F-F841BB80C873}" presName="textRect" presStyleLbl="revTx" presStyleIdx="4" presStyleCnt="8">
        <dgm:presLayoutVars>
          <dgm:bulletEnabled val="1"/>
        </dgm:presLayoutVars>
      </dgm:prSet>
      <dgm:spPr/>
    </dgm:pt>
    <dgm:pt modelId="{2010A048-AC33-4E3E-BA81-A3D90BA8FA20}" type="pres">
      <dgm:prSet presAssocID="{67BE5B97-DEDF-49CC-B2F2-7D69A64D3414}" presName="sibTrans" presStyleLbl="sibTrans2D1" presStyleIdx="0" presStyleCnt="0"/>
      <dgm:spPr/>
    </dgm:pt>
    <dgm:pt modelId="{C10BA32A-774C-4013-A2F9-E05F779A6CFC}" type="pres">
      <dgm:prSet presAssocID="{78C45D87-836A-4763-BB55-5B815D0220D9}" presName="compNode" presStyleCnt="0"/>
      <dgm:spPr/>
    </dgm:pt>
    <dgm:pt modelId="{D945D1D3-1E90-4BE6-B7CC-4547466E7923}" type="pres">
      <dgm:prSet presAssocID="{78C45D87-836A-4763-BB55-5B815D0220D9}" presName="pictRect" presStyleLbl="node1" presStyleIdx="5"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Et billede, der indeholder person, Mobiltelefon, gadget, Transportabel kommunikationsenhed&#10;&#10;Indhold genereret af kunstig intelligens kan være forkert.">
            <a:extLst>
              <a:ext uri="{FF2B5EF4-FFF2-40B4-BE49-F238E27FC236}">
                <a16:creationId xmlns:a16="http://schemas.microsoft.com/office/drawing/2014/main" id="{7A42B8DF-210F-239B-6634-B753AB3365A3}"/>
              </a:ext>
            </a:extLst>
          </dgm14:cNvPr>
        </a:ext>
      </dgm:extLst>
    </dgm:pt>
    <dgm:pt modelId="{A9D56C53-D78D-4246-BDB1-5A2565BB4564}" type="pres">
      <dgm:prSet presAssocID="{78C45D87-836A-4763-BB55-5B815D0220D9}" presName="textRect" presStyleLbl="revTx" presStyleIdx="5" presStyleCnt="8">
        <dgm:presLayoutVars>
          <dgm:bulletEnabled val="1"/>
        </dgm:presLayoutVars>
      </dgm:prSet>
      <dgm:spPr/>
    </dgm:pt>
    <dgm:pt modelId="{BE4A1217-764A-4768-B331-37732D0E0939}" type="pres">
      <dgm:prSet presAssocID="{9E119E8E-040A-4178-8FCF-5C54E6C9C67E}" presName="sibTrans" presStyleLbl="sibTrans2D1" presStyleIdx="0" presStyleCnt="0"/>
      <dgm:spPr/>
    </dgm:pt>
    <dgm:pt modelId="{07FCC087-0EF4-4992-9A1A-9498505C607F}" type="pres">
      <dgm:prSet presAssocID="{72DFC34C-8895-4A9A-9190-E0789DFFC2CB}" presName="compNode" presStyleCnt="0"/>
      <dgm:spPr/>
    </dgm:pt>
    <dgm:pt modelId="{07C8CA24-B732-4B5B-86D6-7E37B956E596}" type="pres">
      <dgm:prSet presAssocID="{72DFC34C-8895-4A9A-9190-E0789DFFC2CB}" presName="pictRect" presStyleLbl="node1" presStyleIdx="6"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dgm:spPr>
      <dgm:extLst>
        <a:ext uri="{E40237B7-FDA0-4F09-8148-C483321AD2D9}">
          <dgm14:cNvPr xmlns:dgm14="http://schemas.microsoft.com/office/drawing/2010/diagram" id="0" name="" descr="Et billede, der indeholder udendørs, sky, Baggrundsbelysning, silhuet&#10;&#10;Indhold genereret af kunstig intelligens kan være forkert.">
            <a:extLst>
              <a:ext uri="{FF2B5EF4-FFF2-40B4-BE49-F238E27FC236}">
                <a16:creationId xmlns:a16="http://schemas.microsoft.com/office/drawing/2014/main" id="{037A9181-A4FB-F868-7976-8E67D1B17947}"/>
              </a:ext>
            </a:extLst>
          </dgm14:cNvPr>
        </a:ext>
      </dgm:extLst>
    </dgm:pt>
    <dgm:pt modelId="{4781C84E-6834-4E91-B2A4-EC3A6E5E88F1}" type="pres">
      <dgm:prSet presAssocID="{72DFC34C-8895-4A9A-9190-E0789DFFC2CB}" presName="textRect" presStyleLbl="revTx" presStyleIdx="6" presStyleCnt="8">
        <dgm:presLayoutVars>
          <dgm:bulletEnabled val="1"/>
        </dgm:presLayoutVars>
      </dgm:prSet>
      <dgm:spPr/>
    </dgm:pt>
    <dgm:pt modelId="{5567F9A8-22EF-4B15-A3AB-73496FC2FB82}" type="pres">
      <dgm:prSet presAssocID="{1FB8EBA5-F35D-4B72-8D35-9031F99B595E}" presName="sibTrans" presStyleLbl="sibTrans2D1" presStyleIdx="0" presStyleCnt="0"/>
      <dgm:spPr/>
    </dgm:pt>
    <dgm:pt modelId="{B09A9D57-403A-4DA9-95CB-DA7E9B2F3F85}" type="pres">
      <dgm:prSet presAssocID="{B26486E8-D875-4482-A45B-79DE2A39BB34}" presName="compNode" presStyleCnt="0"/>
      <dgm:spPr/>
    </dgm:pt>
    <dgm:pt modelId="{866E29D1-552F-419C-A98E-2BC3983A5B6E}" type="pres">
      <dgm:prSet presAssocID="{B26486E8-D875-4482-A45B-79DE2A39BB34}" presName="pictRect" presStyleLbl="node1" presStyleIdx="7"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t="-47000" b="-47000"/>
          </a:stretch>
        </a:blipFill>
      </dgm:spPr>
      <dgm:extLst>
        <a:ext uri="{E40237B7-FDA0-4F09-8148-C483321AD2D9}">
          <dgm14:cNvPr xmlns:dgm14="http://schemas.microsoft.com/office/drawing/2010/diagram" id="0" name="" descr="Et billede, der indeholder sky, udendørs, vand, hav&#10;&#10;Indhold genereret af kunstig intelligens kan være forkert.">
            <a:extLst>
              <a:ext uri="{FF2B5EF4-FFF2-40B4-BE49-F238E27FC236}">
                <a16:creationId xmlns:a16="http://schemas.microsoft.com/office/drawing/2014/main" id="{0D8C2833-2214-00A7-2645-65946F1A8BE3}"/>
              </a:ext>
            </a:extLst>
          </dgm14:cNvPr>
        </a:ext>
      </dgm:extLst>
    </dgm:pt>
    <dgm:pt modelId="{E990776D-E344-4F17-AC85-75D8C382C06D}" type="pres">
      <dgm:prSet presAssocID="{B26486E8-D875-4482-A45B-79DE2A39BB34}" presName="textRect" presStyleLbl="revTx" presStyleIdx="7" presStyleCnt="8">
        <dgm:presLayoutVars>
          <dgm:bulletEnabled val="1"/>
        </dgm:presLayoutVars>
      </dgm:prSet>
      <dgm:spPr/>
    </dgm:pt>
  </dgm:ptLst>
  <dgm:cxnLst>
    <dgm:cxn modelId="{7C012403-BD61-4ECE-942D-CB865E422F32}" type="presOf" srcId="{B26486E8-D875-4482-A45B-79DE2A39BB34}" destId="{E990776D-E344-4F17-AC85-75D8C382C06D}" srcOrd="0" destOrd="0" presId="urn:microsoft.com/office/officeart/2005/8/layout/pList1"/>
    <dgm:cxn modelId="{A052E711-969C-48EF-8FD9-6B1CC0D3D0C8}" srcId="{D1924F93-BFA8-476F-9F27-50E66244D795}" destId="{B26486E8-D875-4482-A45B-79DE2A39BB34}" srcOrd="7" destOrd="0" parTransId="{A59D9C46-C739-4449-8CC5-51D9831112A2}" sibTransId="{7F39A1D8-13C7-4BBC-BCF3-BD5C2772C2D7}"/>
    <dgm:cxn modelId="{0E244020-3C0A-42FB-981E-E9D14C26A0ED}" type="presOf" srcId="{78C45D87-836A-4763-BB55-5B815D0220D9}" destId="{A9D56C53-D78D-4246-BDB1-5A2565BB4564}" srcOrd="0" destOrd="0" presId="urn:microsoft.com/office/officeart/2005/8/layout/pList1"/>
    <dgm:cxn modelId="{B052DD2B-8E22-4A78-AB09-50346E0033F5}" type="presOf" srcId="{3596F4A3-B02D-4580-9298-1ADAB14760C9}" destId="{2CF5AF37-5325-4A32-8C4A-E7F8AF142A81}" srcOrd="0" destOrd="0" presId="urn:microsoft.com/office/officeart/2005/8/layout/pList1"/>
    <dgm:cxn modelId="{E5D6D32F-1BED-4448-9B1E-FCDD3C641B48}" type="presOf" srcId="{A36D513C-B796-4B12-B411-79E6BC6FB842}" destId="{1CF50026-C882-4AEA-9CB2-0FD16392AED4}" srcOrd="0" destOrd="0" presId="urn:microsoft.com/office/officeart/2005/8/layout/pList1"/>
    <dgm:cxn modelId="{E3185A32-C346-496E-8C73-825FC0810E05}" type="presOf" srcId="{8D5642F9-A54B-4A36-A68A-D4D538E046EE}" destId="{6B46116C-21FE-43F2-BDB0-9370841387BC}" srcOrd="0" destOrd="0" presId="urn:microsoft.com/office/officeart/2005/8/layout/pList1"/>
    <dgm:cxn modelId="{13186336-A23B-4DBB-922A-8722B9221B27}" srcId="{D1924F93-BFA8-476F-9F27-50E66244D795}" destId="{A92D5A26-EEA7-47A4-8E8F-F841BB80C873}" srcOrd="4" destOrd="0" parTransId="{9C402210-C269-4121-A396-7452E41DFF7A}" sibTransId="{67BE5B97-DEDF-49CC-B2F2-7D69A64D3414}"/>
    <dgm:cxn modelId="{94FA443F-4266-4648-9143-16B6CE3FF66D}" type="presOf" srcId="{9E119E8E-040A-4178-8FCF-5C54E6C9C67E}" destId="{BE4A1217-764A-4768-B331-37732D0E0939}" srcOrd="0" destOrd="0" presId="urn:microsoft.com/office/officeart/2005/8/layout/pList1"/>
    <dgm:cxn modelId="{54B34D45-25D2-4760-8929-01A8164B622C}" type="presOf" srcId="{9A058E94-6A75-4C58-A9F8-92B07BC47AAE}" destId="{B244A6D3-942A-4C92-967C-1796DECBCB10}" srcOrd="0" destOrd="0" presId="urn:microsoft.com/office/officeart/2005/8/layout/pList1"/>
    <dgm:cxn modelId="{AEA3016C-E160-4A0E-9714-2AF78CC69F91}" type="presOf" srcId="{67BE5B97-DEDF-49CC-B2F2-7D69A64D3414}" destId="{2010A048-AC33-4E3E-BA81-A3D90BA8FA20}" srcOrd="0" destOrd="0" presId="urn:microsoft.com/office/officeart/2005/8/layout/pList1"/>
    <dgm:cxn modelId="{03968770-2549-4AEF-B5DD-31B919CCD670}" srcId="{D1924F93-BFA8-476F-9F27-50E66244D795}" destId="{49A9ECC3-A48F-4AC8-94A6-4004207C46E2}" srcOrd="0" destOrd="0" parTransId="{A4B2E106-45CF-4283-99EB-D75FC3157E4D}" sibTransId="{3596F4A3-B02D-4580-9298-1ADAB14760C9}"/>
    <dgm:cxn modelId="{3A92035A-6467-4059-94BC-D7068D3768BF}" srcId="{D1924F93-BFA8-476F-9F27-50E66244D795}" destId="{AA971A79-5F80-4F2C-A667-44E2B62C7007}" srcOrd="3" destOrd="0" parTransId="{91C9475E-3275-4390-BB87-54D7188466B7}" sibTransId="{8D5642F9-A54B-4A36-A68A-D4D538E046EE}"/>
    <dgm:cxn modelId="{B72ED57A-83E6-458A-9473-48FC3824CBB3}" srcId="{D1924F93-BFA8-476F-9F27-50E66244D795}" destId="{A36D513C-B796-4B12-B411-79E6BC6FB842}" srcOrd="1" destOrd="0" parTransId="{11C41A55-5CC5-4E53-979F-0EE66BB69FBE}" sibTransId="{691DE4B3-C5C8-41CC-BCB5-EC2525D79D3B}"/>
    <dgm:cxn modelId="{494AFB7C-652F-4DB4-BE20-9528C184EBA1}" type="presOf" srcId="{72DFC34C-8895-4A9A-9190-E0789DFFC2CB}" destId="{4781C84E-6834-4E91-B2A4-EC3A6E5E88F1}" srcOrd="0" destOrd="0" presId="urn:microsoft.com/office/officeart/2005/8/layout/pList1"/>
    <dgm:cxn modelId="{E6CC8D82-40FB-4979-BD38-9CF8C8AD5711}" srcId="{D1924F93-BFA8-476F-9F27-50E66244D795}" destId="{72DFC34C-8895-4A9A-9190-E0789DFFC2CB}" srcOrd="6" destOrd="0" parTransId="{B829D516-17DE-4409-9264-5CB4EA4ECF73}" sibTransId="{1FB8EBA5-F35D-4B72-8D35-9031F99B595E}"/>
    <dgm:cxn modelId="{18A8D189-6823-4DDE-A1A0-9AFAD2E525E7}" type="presOf" srcId="{D1924F93-BFA8-476F-9F27-50E66244D795}" destId="{7EF83976-7837-4DB9-8AB1-6F7898547F5E}" srcOrd="0" destOrd="0" presId="urn:microsoft.com/office/officeart/2005/8/layout/pList1"/>
    <dgm:cxn modelId="{7DBE63B0-C1D7-42B6-AB61-BAFEFF500B96}" type="presOf" srcId="{A92D5A26-EEA7-47A4-8E8F-F841BB80C873}" destId="{162CED80-CDDB-4172-AD9E-22215A206FCD}" srcOrd="0" destOrd="0" presId="urn:microsoft.com/office/officeart/2005/8/layout/pList1"/>
    <dgm:cxn modelId="{B798EBB4-3DDB-4C08-B33B-11EEDA5E3262}" type="presOf" srcId="{868F4B0A-0780-4837-A581-5D3DF2B793F6}" destId="{CFB1B1A2-6876-4C7B-B610-5AADC9E56C73}" srcOrd="0" destOrd="0" presId="urn:microsoft.com/office/officeart/2005/8/layout/pList1"/>
    <dgm:cxn modelId="{9445A9BC-6817-4731-A54C-E3C9FC45C840}" type="presOf" srcId="{AA971A79-5F80-4F2C-A667-44E2B62C7007}" destId="{C51F90CF-6256-4A60-BD7A-207AFD052CB4}" srcOrd="0" destOrd="0" presId="urn:microsoft.com/office/officeart/2005/8/layout/pList1"/>
    <dgm:cxn modelId="{D45225CC-7CD9-4CD2-8E38-0A4F7066BFB6}" srcId="{D1924F93-BFA8-476F-9F27-50E66244D795}" destId="{9A058E94-6A75-4C58-A9F8-92B07BC47AAE}" srcOrd="2" destOrd="0" parTransId="{484DF4A3-7B1F-4154-BEAF-366DD8D9AD38}" sibTransId="{868F4B0A-0780-4837-A581-5D3DF2B793F6}"/>
    <dgm:cxn modelId="{E259AAD7-33F4-4349-AABD-0398E11E07C5}" type="presOf" srcId="{1FB8EBA5-F35D-4B72-8D35-9031F99B595E}" destId="{5567F9A8-22EF-4B15-A3AB-73496FC2FB82}" srcOrd="0" destOrd="0" presId="urn:microsoft.com/office/officeart/2005/8/layout/pList1"/>
    <dgm:cxn modelId="{70076EDD-C8AC-4161-9F01-836CCF8E8D78}" type="presOf" srcId="{49A9ECC3-A48F-4AC8-94A6-4004207C46E2}" destId="{F9F9D4E5-5F41-45F5-9281-0823F7E2340C}" srcOrd="0" destOrd="0" presId="urn:microsoft.com/office/officeart/2005/8/layout/pList1"/>
    <dgm:cxn modelId="{77B71AEC-AF77-4CFB-8635-E40296DF3963}" srcId="{D1924F93-BFA8-476F-9F27-50E66244D795}" destId="{78C45D87-836A-4763-BB55-5B815D0220D9}" srcOrd="5" destOrd="0" parTransId="{166D64C2-A0CA-4345-A71E-1862B9837A7C}" sibTransId="{9E119E8E-040A-4178-8FCF-5C54E6C9C67E}"/>
    <dgm:cxn modelId="{F3DD4BEC-79B6-44F6-BCA1-B325191A24EE}" type="presOf" srcId="{691DE4B3-C5C8-41CC-BCB5-EC2525D79D3B}" destId="{FB6DD56A-2B11-4789-B4B1-8CE102A80A0B}" srcOrd="0" destOrd="0" presId="urn:microsoft.com/office/officeart/2005/8/layout/pList1"/>
    <dgm:cxn modelId="{61815FD2-C744-420D-B961-913A3E5276C9}" type="presParOf" srcId="{7EF83976-7837-4DB9-8AB1-6F7898547F5E}" destId="{2C30B04F-9EA8-4841-985D-49B6EA4CF58B}" srcOrd="0" destOrd="0" presId="urn:microsoft.com/office/officeart/2005/8/layout/pList1"/>
    <dgm:cxn modelId="{B5F3834B-BD51-4C45-A2D1-81C7B11CB398}" type="presParOf" srcId="{2C30B04F-9EA8-4841-985D-49B6EA4CF58B}" destId="{FE67DFF1-589E-4675-A740-648BF8F679DD}" srcOrd="0" destOrd="0" presId="urn:microsoft.com/office/officeart/2005/8/layout/pList1"/>
    <dgm:cxn modelId="{188304E2-13D0-4103-B165-6200E79D705A}" type="presParOf" srcId="{2C30B04F-9EA8-4841-985D-49B6EA4CF58B}" destId="{F9F9D4E5-5F41-45F5-9281-0823F7E2340C}" srcOrd="1" destOrd="0" presId="urn:microsoft.com/office/officeart/2005/8/layout/pList1"/>
    <dgm:cxn modelId="{71D01B7E-E451-4606-94F2-3EB5CA098715}" type="presParOf" srcId="{7EF83976-7837-4DB9-8AB1-6F7898547F5E}" destId="{2CF5AF37-5325-4A32-8C4A-E7F8AF142A81}" srcOrd="1" destOrd="0" presId="urn:microsoft.com/office/officeart/2005/8/layout/pList1"/>
    <dgm:cxn modelId="{F51EBEC0-F448-46E8-90D2-BEEB20AC5DD6}" type="presParOf" srcId="{7EF83976-7837-4DB9-8AB1-6F7898547F5E}" destId="{A5493552-DC68-4C4B-9658-15044685B953}" srcOrd="2" destOrd="0" presId="urn:microsoft.com/office/officeart/2005/8/layout/pList1"/>
    <dgm:cxn modelId="{10092BEE-5D06-4551-A4BC-405A435D2C8B}" type="presParOf" srcId="{A5493552-DC68-4C4B-9658-15044685B953}" destId="{115A12BD-B5D2-47D8-9B34-0AE62D00FE52}" srcOrd="0" destOrd="0" presId="urn:microsoft.com/office/officeart/2005/8/layout/pList1"/>
    <dgm:cxn modelId="{4D3267A8-E0A4-445E-AD69-4B269671DF2E}" type="presParOf" srcId="{A5493552-DC68-4C4B-9658-15044685B953}" destId="{1CF50026-C882-4AEA-9CB2-0FD16392AED4}" srcOrd="1" destOrd="0" presId="urn:microsoft.com/office/officeart/2005/8/layout/pList1"/>
    <dgm:cxn modelId="{67BB27CA-EF51-4BC2-BB38-11ACA6AF63C7}" type="presParOf" srcId="{7EF83976-7837-4DB9-8AB1-6F7898547F5E}" destId="{FB6DD56A-2B11-4789-B4B1-8CE102A80A0B}" srcOrd="3" destOrd="0" presId="urn:microsoft.com/office/officeart/2005/8/layout/pList1"/>
    <dgm:cxn modelId="{0033E542-1F5E-435E-9BF4-F78D14DD6896}" type="presParOf" srcId="{7EF83976-7837-4DB9-8AB1-6F7898547F5E}" destId="{5558CF02-4CA4-4F8B-95D6-50E4C288B71C}" srcOrd="4" destOrd="0" presId="urn:microsoft.com/office/officeart/2005/8/layout/pList1"/>
    <dgm:cxn modelId="{40B32809-296E-44F5-BD61-5D50F527FD76}" type="presParOf" srcId="{5558CF02-4CA4-4F8B-95D6-50E4C288B71C}" destId="{83C48ECF-0A69-47C4-958C-EF4390AACB24}" srcOrd="0" destOrd="0" presId="urn:microsoft.com/office/officeart/2005/8/layout/pList1"/>
    <dgm:cxn modelId="{C1155506-24D7-47AB-8CF0-58C687331B9D}" type="presParOf" srcId="{5558CF02-4CA4-4F8B-95D6-50E4C288B71C}" destId="{B244A6D3-942A-4C92-967C-1796DECBCB10}" srcOrd="1" destOrd="0" presId="urn:microsoft.com/office/officeart/2005/8/layout/pList1"/>
    <dgm:cxn modelId="{286554ED-E709-4B8F-94CE-B10CD11AEAB7}" type="presParOf" srcId="{7EF83976-7837-4DB9-8AB1-6F7898547F5E}" destId="{CFB1B1A2-6876-4C7B-B610-5AADC9E56C73}" srcOrd="5" destOrd="0" presId="urn:microsoft.com/office/officeart/2005/8/layout/pList1"/>
    <dgm:cxn modelId="{3A9CDAE1-D6CC-453D-B415-08D9AB65B466}" type="presParOf" srcId="{7EF83976-7837-4DB9-8AB1-6F7898547F5E}" destId="{FE2A23EF-55B4-4A37-8132-F56A94BCB5CB}" srcOrd="6" destOrd="0" presId="urn:microsoft.com/office/officeart/2005/8/layout/pList1"/>
    <dgm:cxn modelId="{216D0881-E780-4906-A18E-A1F4BD6E7E34}" type="presParOf" srcId="{FE2A23EF-55B4-4A37-8132-F56A94BCB5CB}" destId="{441127E6-96A9-4005-BDE1-A7A452D97E34}" srcOrd="0" destOrd="0" presId="urn:microsoft.com/office/officeart/2005/8/layout/pList1"/>
    <dgm:cxn modelId="{9AAC3A9F-942A-4EBF-8D31-06A358EFD141}" type="presParOf" srcId="{FE2A23EF-55B4-4A37-8132-F56A94BCB5CB}" destId="{C51F90CF-6256-4A60-BD7A-207AFD052CB4}" srcOrd="1" destOrd="0" presId="urn:microsoft.com/office/officeart/2005/8/layout/pList1"/>
    <dgm:cxn modelId="{E48C0B52-0AA4-4FB1-8843-C130F68B33B9}" type="presParOf" srcId="{7EF83976-7837-4DB9-8AB1-6F7898547F5E}" destId="{6B46116C-21FE-43F2-BDB0-9370841387BC}" srcOrd="7" destOrd="0" presId="urn:microsoft.com/office/officeart/2005/8/layout/pList1"/>
    <dgm:cxn modelId="{2A05BC18-22B1-445D-A7E9-6D94BB26F19F}" type="presParOf" srcId="{7EF83976-7837-4DB9-8AB1-6F7898547F5E}" destId="{9C300C11-6765-4FD1-B133-1A0829888D7F}" srcOrd="8" destOrd="0" presId="urn:microsoft.com/office/officeart/2005/8/layout/pList1"/>
    <dgm:cxn modelId="{B6DE7828-F937-413F-B29F-89F01922DC2D}" type="presParOf" srcId="{9C300C11-6765-4FD1-B133-1A0829888D7F}" destId="{6C25FBB6-CC1E-48B3-9439-E4371A718D4A}" srcOrd="0" destOrd="0" presId="urn:microsoft.com/office/officeart/2005/8/layout/pList1"/>
    <dgm:cxn modelId="{ABF8AD8C-88B0-48A6-ADF4-F9E224CB60E6}" type="presParOf" srcId="{9C300C11-6765-4FD1-B133-1A0829888D7F}" destId="{162CED80-CDDB-4172-AD9E-22215A206FCD}" srcOrd="1" destOrd="0" presId="urn:microsoft.com/office/officeart/2005/8/layout/pList1"/>
    <dgm:cxn modelId="{F8E2DC9C-2A67-4E8D-B7AF-7EC67A384181}" type="presParOf" srcId="{7EF83976-7837-4DB9-8AB1-6F7898547F5E}" destId="{2010A048-AC33-4E3E-BA81-A3D90BA8FA20}" srcOrd="9" destOrd="0" presId="urn:microsoft.com/office/officeart/2005/8/layout/pList1"/>
    <dgm:cxn modelId="{D7F691C9-E8A4-4394-BCD6-33921DDDE47C}" type="presParOf" srcId="{7EF83976-7837-4DB9-8AB1-6F7898547F5E}" destId="{C10BA32A-774C-4013-A2F9-E05F779A6CFC}" srcOrd="10" destOrd="0" presId="urn:microsoft.com/office/officeart/2005/8/layout/pList1"/>
    <dgm:cxn modelId="{08398F77-0883-46B7-B4E9-F44B7ECAEF29}" type="presParOf" srcId="{C10BA32A-774C-4013-A2F9-E05F779A6CFC}" destId="{D945D1D3-1E90-4BE6-B7CC-4547466E7923}" srcOrd="0" destOrd="0" presId="urn:microsoft.com/office/officeart/2005/8/layout/pList1"/>
    <dgm:cxn modelId="{9EB6F9CF-4237-49B1-86C4-8781660C2938}" type="presParOf" srcId="{C10BA32A-774C-4013-A2F9-E05F779A6CFC}" destId="{A9D56C53-D78D-4246-BDB1-5A2565BB4564}" srcOrd="1" destOrd="0" presId="urn:microsoft.com/office/officeart/2005/8/layout/pList1"/>
    <dgm:cxn modelId="{16C16ADA-8ADA-4087-8B84-3245F77BD80C}" type="presParOf" srcId="{7EF83976-7837-4DB9-8AB1-6F7898547F5E}" destId="{BE4A1217-764A-4768-B331-37732D0E0939}" srcOrd="11" destOrd="0" presId="urn:microsoft.com/office/officeart/2005/8/layout/pList1"/>
    <dgm:cxn modelId="{66D591BF-4564-4CAF-ABE4-E23D54BDDE05}" type="presParOf" srcId="{7EF83976-7837-4DB9-8AB1-6F7898547F5E}" destId="{07FCC087-0EF4-4992-9A1A-9498505C607F}" srcOrd="12" destOrd="0" presId="urn:microsoft.com/office/officeart/2005/8/layout/pList1"/>
    <dgm:cxn modelId="{875B7962-B00F-40F2-8C3F-FF22055CA2F3}" type="presParOf" srcId="{07FCC087-0EF4-4992-9A1A-9498505C607F}" destId="{07C8CA24-B732-4B5B-86D6-7E37B956E596}" srcOrd="0" destOrd="0" presId="urn:microsoft.com/office/officeart/2005/8/layout/pList1"/>
    <dgm:cxn modelId="{7A362EF9-D7E6-4F46-938C-5F26967407CF}" type="presParOf" srcId="{07FCC087-0EF4-4992-9A1A-9498505C607F}" destId="{4781C84E-6834-4E91-B2A4-EC3A6E5E88F1}" srcOrd="1" destOrd="0" presId="urn:microsoft.com/office/officeart/2005/8/layout/pList1"/>
    <dgm:cxn modelId="{76CD4CE1-005C-4A7C-8E95-A1D2C9445017}" type="presParOf" srcId="{7EF83976-7837-4DB9-8AB1-6F7898547F5E}" destId="{5567F9A8-22EF-4B15-A3AB-73496FC2FB82}" srcOrd="13" destOrd="0" presId="urn:microsoft.com/office/officeart/2005/8/layout/pList1"/>
    <dgm:cxn modelId="{537BD84E-3CE5-4B5D-B158-4F4271EA453F}" type="presParOf" srcId="{7EF83976-7837-4DB9-8AB1-6F7898547F5E}" destId="{B09A9D57-403A-4DA9-95CB-DA7E9B2F3F85}" srcOrd="14" destOrd="0" presId="urn:microsoft.com/office/officeart/2005/8/layout/pList1"/>
    <dgm:cxn modelId="{BE93550C-B3E9-4FC1-ABE5-6A3DEA8F8963}" type="presParOf" srcId="{B09A9D57-403A-4DA9-95CB-DA7E9B2F3F85}" destId="{866E29D1-552F-419C-A98E-2BC3983A5B6E}" srcOrd="0" destOrd="0" presId="urn:microsoft.com/office/officeart/2005/8/layout/pList1"/>
    <dgm:cxn modelId="{E1189D62-31CD-451F-A47D-737630E23AC0}" type="presParOf" srcId="{B09A9D57-403A-4DA9-95CB-DA7E9B2F3F85}" destId="{E990776D-E344-4F17-AC85-75D8C382C06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7DFF1-589E-4675-A740-648BF8F679DD}">
      <dsp:nvSpPr>
        <dsp:cNvPr id="0" name=""/>
        <dsp:cNvSpPr/>
      </dsp:nvSpPr>
      <dsp:spPr>
        <a:xfrm>
          <a:off x="202896" y="716"/>
          <a:ext cx="2636409" cy="181648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F9D4E5-5F41-45F5-9281-0823F7E2340C}">
      <dsp:nvSpPr>
        <dsp:cNvPr id="0" name=""/>
        <dsp:cNvSpPr/>
      </dsp:nvSpPr>
      <dsp:spPr>
        <a:xfrm>
          <a:off x="215049" y="419486"/>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a-DK" sz="1800" kern="1200" dirty="0">
              <a:latin typeface="Calibri" panose="020F0502020204030204" pitchFamily="34" charset="0"/>
              <a:ea typeface="Calibri" panose="020F0502020204030204" pitchFamily="34" charset="0"/>
              <a:cs typeface="Calibri" panose="020F0502020204030204" pitchFamily="34" charset="0"/>
            </a:rPr>
            <a:t>Find styrker/egenskaber på billederne:</a:t>
          </a:r>
        </a:p>
      </dsp:txBody>
      <dsp:txXfrm>
        <a:off x="215049" y="419486"/>
        <a:ext cx="2636409" cy="978107"/>
      </dsp:txXfrm>
    </dsp:sp>
    <dsp:sp modelId="{115A12BD-B5D2-47D8-9B34-0AE62D00FE52}">
      <dsp:nvSpPr>
        <dsp:cNvPr id="0" name=""/>
        <dsp:cNvSpPr/>
      </dsp:nvSpPr>
      <dsp:spPr>
        <a:xfrm>
          <a:off x="3103056" y="716"/>
          <a:ext cx="2636409" cy="1816485"/>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50026-C882-4AEA-9CB2-0FD16392AED4}">
      <dsp:nvSpPr>
        <dsp:cNvPr id="0" name=""/>
        <dsp:cNvSpPr/>
      </dsp:nvSpPr>
      <dsp:spPr>
        <a:xfrm>
          <a:off x="3103056" y="1817202"/>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3103056" y="1817202"/>
        <a:ext cx="2636409" cy="978107"/>
      </dsp:txXfrm>
    </dsp:sp>
    <dsp:sp modelId="{83C48ECF-0A69-47C4-958C-EF4390AACB24}">
      <dsp:nvSpPr>
        <dsp:cNvPr id="0" name=""/>
        <dsp:cNvSpPr/>
      </dsp:nvSpPr>
      <dsp:spPr>
        <a:xfrm>
          <a:off x="6003217" y="716"/>
          <a:ext cx="2636409" cy="1816485"/>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44A6D3-942A-4C92-967C-1796DECBCB10}">
      <dsp:nvSpPr>
        <dsp:cNvPr id="0" name=""/>
        <dsp:cNvSpPr/>
      </dsp:nvSpPr>
      <dsp:spPr>
        <a:xfrm>
          <a:off x="6003217" y="1817202"/>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6003217" y="1817202"/>
        <a:ext cx="2636409" cy="978107"/>
      </dsp:txXfrm>
    </dsp:sp>
    <dsp:sp modelId="{441127E6-96A9-4005-BDE1-A7A452D97E34}">
      <dsp:nvSpPr>
        <dsp:cNvPr id="0" name=""/>
        <dsp:cNvSpPr/>
      </dsp:nvSpPr>
      <dsp:spPr>
        <a:xfrm>
          <a:off x="8903378" y="716"/>
          <a:ext cx="2636409" cy="1816485"/>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F90CF-6256-4A60-BD7A-207AFD052CB4}">
      <dsp:nvSpPr>
        <dsp:cNvPr id="0" name=""/>
        <dsp:cNvSpPr/>
      </dsp:nvSpPr>
      <dsp:spPr>
        <a:xfrm>
          <a:off x="8903378" y="1817202"/>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8903378" y="1817202"/>
        <a:ext cx="2636409" cy="978107"/>
      </dsp:txXfrm>
    </dsp:sp>
    <dsp:sp modelId="{6C25FBB6-CC1E-48B3-9439-E4371A718D4A}">
      <dsp:nvSpPr>
        <dsp:cNvPr id="0" name=""/>
        <dsp:cNvSpPr/>
      </dsp:nvSpPr>
      <dsp:spPr>
        <a:xfrm>
          <a:off x="202896" y="3058951"/>
          <a:ext cx="2636409" cy="1816485"/>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2CED80-CDDB-4172-AD9E-22215A206FCD}">
      <dsp:nvSpPr>
        <dsp:cNvPr id="0" name=""/>
        <dsp:cNvSpPr/>
      </dsp:nvSpPr>
      <dsp:spPr>
        <a:xfrm>
          <a:off x="202896" y="4875437"/>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202896" y="4875437"/>
        <a:ext cx="2636409" cy="978107"/>
      </dsp:txXfrm>
    </dsp:sp>
    <dsp:sp modelId="{D945D1D3-1E90-4BE6-B7CC-4547466E7923}">
      <dsp:nvSpPr>
        <dsp:cNvPr id="0" name=""/>
        <dsp:cNvSpPr/>
      </dsp:nvSpPr>
      <dsp:spPr>
        <a:xfrm>
          <a:off x="3103056" y="3058951"/>
          <a:ext cx="2636409" cy="1816485"/>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D56C53-D78D-4246-BDB1-5A2565BB4564}">
      <dsp:nvSpPr>
        <dsp:cNvPr id="0" name=""/>
        <dsp:cNvSpPr/>
      </dsp:nvSpPr>
      <dsp:spPr>
        <a:xfrm>
          <a:off x="3103056" y="4875437"/>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3103056" y="4875437"/>
        <a:ext cx="2636409" cy="978107"/>
      </dsp:txXfrm>
    </dsp:sp>
    <dsp:sp modelId="{07C8CA24-B732-4B5B-86D6-7E37B956E596}">
      <dsp:nvSpPr>
        <dsp:cNvPr id="0" name=""/>
        <dsp:cNvSpPr/>
      </dsp:nvSpPr>
      <dsp:spPr>
        <a:xfrm>
          <a:off x="6003217" y="3058951"/>
          <a:ext cx="2636409" cy="1816485"/>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81C84E-6834-4E91-B2A4-EC3A6E5E88F1}">
      <dsp:nvSpPr>
        <dsp:cNvPr id="0" name=""/>
        <dsp:cNvSpPr/>
      </dsp:nvSpPr>
      <dsp:spPr>
        <a:xfrm>
          <a:off x="6003217" y="4875437"/>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6003217" y="4875437"/>
        <a:ext cx="2636409" cy="978107"/>
      </dsp:txXfrm>
    </dsp:sp>
    <dsp:sp modelId="{866E29D1-552F-419C-A98E-2BC3983A5B6E}">
      <dsp:nvSpPr>
        <dsp:cNvPr id="0" name=""/>
        <dsp:cNvSpPr/>
      </dsp:nvSpPr>
      <dsp:spPr>
        <a:xfrm>
          <a:off x="8903378" y="3058951"/>
          <a:ext cx="2636409" cy="1816485"/>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47000" b="-4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0776D-E344-4F17-AC85-75D8C382C06D}">
      <dsp:nvSpPr>
        <dsp:cNvPr id="0" name=""/>
        <dsp:cNvSpPr/>
      </dsp:nvSpPr>
      <dsp:spPr>
        <a:xfrm>
          <a:off x="8903378" y="4875437"/>
          <a:ext cx="2636409" cy="978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endParaRPr lang="da-DK" sz="4600" kern="1200"/>
        </a:p>
      </dsp:txBody>
      <dsp:txXfrm>
        <a:off x="8903378" y="4875437"/>
        <a:ext cx="2636409" cy="97810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DD68A-EDDD-45F6-8F7D-0AE0D0A6399A}" type="datetimeFigureOut">
              <a:rPr lang="da-DK" smtClean="0"/>
              <a:t>07-10-2025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A2A3B-7D15-46B9-9B6B-1C1E4D6E486F}" type="slidenum">
              <a:rPr lang="da-DK" smtClean="0"/>
              <a:t>‹nr.›</a:t>
            </a:fld>
            <a:endParaRPr lang="da-DK"/>
          </a:p>
        </p:txBody>
      </p:sp>
    </p:spTree>
    <p:extLst>
      <p:ext uri="{BB962C8B-B14F-4D97-AF65-F5344CB8AC3E}">
        <p14:creationId xmlns:p14="http://schemas.microsoft.com/office/powerpoint/2010/main" val="414153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D01238BA-A5A1-4E2F-991F-309B6D179E25}" type="slidenum">
              <a:rPr lang="da-DK" smtClean="0"/>
              <a:t>1</a:t>
            </a:fld>
            <a:endParaRPr lang="da-DK"/>
          </a:p>
        </p:txBody>
      </p:sp>
    </p:spTree>
    <p:extLst>
      <p:ext uri="{BB962C8B-B14F-4D97-AF65-F5344CB8AC3E}">
        <p14:creationId xmlns:p14="http://schemas.microsoft.com/office/powerpoint/2010/main" val="387632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Vær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opmærksom</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på,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ordene</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kan</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stå</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så</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læses</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vandret</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enten</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forfra</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eller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bagfra</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eller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de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kan</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læses</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lodret</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oppefra</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og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ned</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b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Når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konfirmanden</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har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fundet</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ord</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markeres</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første</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og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sidste</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bogstav</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ordet</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br>
              <a:rPr lang="en-US" sz="18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10</a:t>
            </a:fld>
            <a:endParaRPr lang="da-DK"/>
          </a:p>
        </p:txBody>
      </p:sp>
    </p:spTree>
    <p:extLst>
      <p:ext uri="{BB962C8B-B14F-4D97-AF65-F5344CB8AC3E}">
        <p14:creationId xmlns:p14="http://schemas.microsoft.com/office/powerpoint/2010/main" val="403067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kern="1200" dirty="0" err="1">
                <a:effectLst/>
                <a:latin typeface="Calibri"/>
                <a:ea typeface="Calibri"/>
                <a:cs typeface="Calibri"/>
              </a:rPr>
              <a:t>Vælg</a:t>
            </a:r>
            <a:r>
              <a:rPr lang="en-US" sz="1200" b="0" i="0" u="none" strike="noStrike" kern="1200" dirty="0">
                <a:effectLst/>
                <a:latin typeface="Calibri"/>
                <a:ea typeface="Calibri"/>
                <a:cs typeface="Calibri"/>
              </a:rPr>
              <a:t> et </a:t>
            </a:r>
            <a:r>
              <a:rPr lang="en-US" sz="1200" b="0" i="0" u="none" strike="noStrike" kern="1200" dirty="0" err="1">
                <a:effectLst/>
                <a:latin typeface="Calibri"/>
                <a:ea typeface="Calibri"/>
                <a:cs typeface="Calibri"/>
              </a:rPr>
              <a:t>billede</a:t>
            </a:r>
            <a:r>
              <a:rPr lang="en-US" sz="1200" b="0" i="0" u="none" strike="noStrike" kern="1200" dirty="0">
                <a:effectLst/>
                <a:latin typeface="Calibri"/>
                <a:ea typeface="Calibri"/>
                <a:cs typeface="Calibri"/>
              </a:rPr>
              <a:t>, </a:t>
            </a:r>
            <a:r>
              <a:rPr lang="en-US" sz="1200" b="0" i="0" u="none" strike="noStrike" kern="1200" dirty="0" err="1">
                <a:effectLst/>
                <a:latin typeface="Calibri"/>
                <a:ea typeface="Calibri"/>
                <a:cs typeface="Calibri"/>
              </a:rPr>
              <a:t>som</a:t>
            </a:r>
            <a:r>
              <a:rPr lang="en-US" sz="1200" b="0" i="0" u="none" strike="noStrike" kern="1200" dirty="0">
                <a:effectLst/>
                <a:latin typeface="Calibri"/>
                <a:ea typeface="Calibri"/>
                <a:cs typeface="Calibri"/>
              </a:rPr>
              <a:t> </a:t>
            </a:r>
            <a:r>
              <a:rPr lang="en-US" sz="1200" b="0" i="0" u="none" strike="noStrike" kern="1200" dirty="0" err="1">
                <a:effectLst/>
                <a:latin typeface="Calibri"/>
                <a:ea typeface="Calibri"/>
                <a:cs typeface="Calibri"/>
              </a:rPr>
              <a:t>beskriver</a:t>
            </a:r>
            <a:r>
              <a:rPr lang="en-US" sz="1200" b="0" i="0" u="none" strike="noStrike" kern="1200" dirty="0">
                <a:effectLst/>
                <a:latin typeface="Calibri"/>
                <a:ea typeface="Calibri"/>
                <a:cs typeface="Calibri"/>
              </a:rPr>
              <a:t> Gud </a:t>
            </a:r>
            <a:r>
              <a:rPr lang="en-US" sz="1200" b="0" i="0" u="none" strike="noStrike" kern="1200" dirty="0" err="1">
                <a:effectLst/>
                <a:latin typeface="Calibri"/>
                <a:ea typeface="Calibri"/>
                <a:cs typeface="Calibri"/>
              </a:rPr>
              <a:t>eller</a:t>
            </a:r>
            <a:r>
              <a:rPr lang="en-US" sz="1200" b="0" i="0" u="none" strike="noStrike" kern="1200" dirty="0">
                <a:effectLst/>
                <a:latin typeface="Calibri"/>
                <a:ea typeface="Calibri"/>
                <a:cs typeface="Calibri"/>
              </a:rPr>
              <a:t> </a:t>
            </a:r>
            <a:r>
              <a:rPr lang="en-US" sz="1200" b="0" i="0" u="none" strike="noStrike" kern="1200" dirty="0" err="1">
                <a:effectLst/>
                <a:latin typeface="Calibri"/>
                <a:ea typeface="Calibri"/>
                <a:cs typeface="Calibri"/>
              </a:rPr>
              <a:t>en</a:t>
            </a:r>
            <a:r>
              <a:rPr lang="en-US" sz="1200" b="0" i="0" u="none" strike="noStrike" kern="1200" dirty="0">
                <a:effectLst/>
                <a:latin typeface="Calibri"/>
                <a:ea typeface="Calibri"/>
                <a:cs typeface="Calibri"/>
              </a:rPr>
              <a:t> del </a:t>
            </a:r>
            <a:r>
              <a:rPr lang="en-US" sz="1200" b="0" i="0" u="none" strike="noStrike" kern="1200" dirty="0" err="1">
                <a:effectLst/>
                <a:latin typeface="Calibri"/>
                <a:ea typeface="Calibri"/>
                <a:cs typeface="Calibri"/>
              </a:rPr>
              <a:t>af</a:t>
            </a:r>
            <a:r>
              <a:rPr lang="en-US" sz="1200" b="0" i="0" u="none" strike="noStrike" kern="1200" dirty="0">
                <a:effectLst/>
                <a:latin typeface="Calibri"/>
                <a:ea typeface="Calibri"/>
                <a:cs typeface="Calibri"/>
              </a:rPr>
              <a:t> ham.</a:t>
            </a:r>
            <a:br>
              <a:rPr lang="en-US" sz="1200" kern="1200" dirty="0">
                <a:effectLst/>
                <a:latin typeface="Calibri" panose="020F0502020204030204" pitchFamily="34" charset="0"/>
                <a:ea typeface="Calibri" panose="020F0502020204030204" pitchFamily="34" charset="0"/>
                <a:cs typeface="Calibri" panose="020F0502020204030204" pitchFamily="34" charset="0"/>
              </a:rPr>
            </a:br>
            <a:r>
              <a:rPr lang="en-US" sz="1200" b="0" i="0" u="none" strike="noStrike" kern="1200" dirty="0" err="1">
                <a:effectLst/>
                <a:latin typeface="Calibri"/>
                <a:ea typeface="Calibri"/>
                <a:cs typeface="Calibri"/>
              </a:rPr>
              <a:t>Formuler</a:t>
            </a:r>
            <a:r>
              <a:rPr lang="en-US" sz="1200" b="0" i="0" u="none" strike="noStrike" kern="1200" dirty="0">
                <a:effectLst/>
                <a:latin typeface="Calibri"/>
                <a:ea typeface="Calibri"/>
                <a:cs typeface="Calibri"/>
              </a:rPr>
              <a:t> </a:t>
            </a:r>
            <a:r>
              <a:rPr lang="en-US" sz="1200" b="0" i="0" u="none" strike="noStrike" kern="1200" dirty="0" err="1">
                <a:effectLst/>
                <a:latin typeface="Calibri"/>
                <a:ea typeface="Calibri"/>
                <a:cs typeface="Calibri"/>
              </a:rPr>
              <a:t>en</a:t>
            </a:r>
            <a:r>
              <a:rPr lang="en-US" sz="1200" b="0" i="0" u="none" strike="noStrike" kern="1200" dirty="0">
                <a:effectLst/>
                <a:latin typeface="Calibri"/>
                <a:ea typeface="Calibri"/>
                <a:cs typeface="Calibri"/>
              </a:rPr>
              <a:t> </a:t>
            </a:r>
            <a:r>
              <a:rPr lang="en-US" sz="1200" b="0" i="0" u="none" strike="noStrike" kern="1200" dirty="0" err="1">
                <a:effectLst/>
                <a:latin typeface="Calibri"/>
                <a:ea typeface="Calibri"/>
                <a:cs typeface="Calibri"/>
              </a:rPr>
              <a:t>sætning</a:t>
            </a:r>
            <a:r>
              <a:rPr lang="en-US" sz="1200" b="0" i="0" u="none" strike="noStrike" kern="1200" dirty="0">
                <a:effectLst/>
                <a:latin typeface="Calibri"/>
                <a:ea typeface="Calibri"/>
                <a:cs typeface="Calibri"/>
              </a:rPr>
              <a:t>, der </a:t>
            </a:r>
            <a:r>
              <a:rPr lang="en-US" dirty="0" err="1">
                <a:latin typeface="Calibri"/>
                <a:ea typeface="Calibri"/>
                <a:cs typeface="Calibri"/>
              </a:rPr>
              <a:t>begynder</a:t>
            </a:r>
            <a:r>
              <a:rPr lang="en-US" dirty="0">
                <a:latin typeface="Calibri"/>
                <a:ea typeface="Calibri"/>
                <a:cs typeface="Calibri"/>
              </a:rPr>
              <a:t> </a:t>
            </a:r>
            <a:r>
              <a:rPr lang="en-US" sz="1200" b="0" i="0" u="none" strike="noStrike" kern="1200" dirty="0">
                <a:effectLst/>
                <a:latin typeface="Calibri"/>
                <a:ea typeface="Calibri"/>
                <a:cs typeface="Calibri"/>
              </a:rPr>
              <a:t>med: ”Gud er ….”</a:t>
            </a:r>
            <a:br>
              <a:rPr lang="en-US" sz="1200" kern="1200" dirty="0">
                <a:effectLst/>
                <a:latin typeface="Calibri" panose="020F0502020204030204" pitchFamily="34" charset="0"/>
                <a:ea typeface="Calibri" panose="020F0502020204030204" pitchFamily="34" charset="0"/>
                <a:cs typeface="Calibri" panose="020F0502020204030204" pitchFamily="34" charset="0"/>
              </a:rPr>
            </a:br>
            <a:endParaRPr lang="da-DK"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11</a:t>
            </a:fld>
            <a:endParaRPr lang="da-DK"/>
          </a:p>
        </p:txBody>
      </p:sp>
    </p:spTree>
    <p:extLst>
      <p:ext uri="{BB962C8B-B14F-4D97-AF65-F5344CB8AC3E}">
        <p14:creationId xmlns:p14="http://schemas.microsoft.com/office/powerpoint/2010/main" val="2243399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69A2A3B-7D15-46B9-9B6B-1C1E4D6E486F}" type="slidenum">
              <a:rPr lang="da-DK" smtClean="0"/>
              <a:t>12</a:t>
            </a:fld>
            <a:endParaRPr lang="da-DK"/>
          </a:p>
        </p:txBody>
      </p:sp>
    </p:spTree>
    <p:extLst>
      <p:ext uri="{BB962C8B-B14F-4D97-AF65-F5344CB8AC3E}">
        <p14:creationId xmlns:p14="http://schemas.microsoft.com/office/powerpoint/2010/main" val="316374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13</a:t>
            </a:fld>
            <a:endParaRPr lang="da-DK"/>
          </a:p>
        </p:txBody>
      </p:sp>
    </p:spTree>
    <p:extLst>
      <p:ext uri="{BB962C8B-B14F-4D97-AF65-F5344CB8AC3E}">
        <p14:creationId xmlns:p14="http://schemas.microsoft.com/office/powerpoint/2010/main" val="782669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A0996A6-DBE4-48DB-9695-28C53ED72849}" type="slidenum">
              <a:rPr lang="da-DK" smtClean="0"/>
              <a:t>15</a:t>
            </a:fld>
            <a:endParaRPr lang="da-DK"/>
          </a:p>
        </p:txBody>
      </p:sp>
    </p:spTree>
    <p:extLst>
      <p:ext uri="{BB962C8B-B14F-4D97-AF65-F5344CB8AC3E}">
        <p14:creationId xmlns:p14="http://schemas.microsoft.com/office/powerpoint/2010/main" val="394179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69A2A3B-7D15-46B9-9B6B-1C1E4D6E486F}" type="slidenum">
              <a:rPr lang="da-DK" smtClean="0"/>
              <a:t>16</a:t>
            </a:fld>
            <a:endParaRPr lang="da-DK"/>
          </a:p>
        </p:txBody>
      </p:sp>
    </p:spTree>
    <p:extLst>
      <p:ext uri="{BB962C8B-B14F-4D97-AF65-F5344CB8AC3E}">
        <p14:creationId xmlns:p14="http://schemas.microsoft.com/office/powerpoint/2010/main" val="60143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69A2A3B-7D15-46B9-9B6B-1C1E4D6E486F}" type="slidenum">
              <a:rPr lang="da-DK" smtClean="0"/>
              <a:t>2</a:t>
            </a:fld>
            <a:endParaRPr lang="da-DK"/>
          </a:p>
        </p:txBody>
      </p:sp>
    </p:spTree>
    <p:extLst>
      <p:ext uri="{BB962C8B-B14F-4D97-AF65-F5344CB8AC3E}">
        <p14:creationId xmlns:p14="http://schemas.microsoft.com/office/powerpoint/2010/main" val="132597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Calibri"/>
                <a:ea typeface="Calibri"/>
                <a:cs typeface="Calibri"/>
              </a:rPr>
              <a:t>I </a:t>
            </a:r>
            <a:r>
              <a:rPr lang="da-DK" dirty="0">
                <a:latin typeface="Calibri"/>
                <a:ea typeface="Calibri"/>
                <a:cs typeface="Calibri"/>
              </a:rPr>
              <a:t>Biblen</a:t>
            </a:r>
            <a:r>
              <a:rPr lang="da-DK" sz="1200" dirty="0">
                <a:latin typeface="Calibri"/>
                <a:ea typeface="Calibri"/>
                <a:cs typeface="Calibri"/>
              </a:rPr>
              <a:t> kan vi læse: Der er kun én Gud</a:t>
            </a:r>
          </a:p>
          <a:p>
            <a:r>
              <a:rPr lang="da-DK" sz="1200" dirty="0">
                <a:latin typeface="Calibri"/>
                <a:ea typeface="Calibri"/>
                <a:cs typeface="Calibri"/>
              </a:rPr>
              <a:t>Jesus siger, at han er Gud – sendt af Gud Fader.</a:t>
            </a:r>
          </a:p>
          <a:p>
            <a:r>
              <a:rPr lang="da-DK" sz="1200" dirty="0">
                <a:latin typeface="Calibri"/>
                <a:ea typeface="Calibri"/>
                <a:cs typeface="Calibri"/>
              </a:rPr>
              <a:t>Helligånden er også Gud.</a:t>
            </a:r>
          </a:p>
          <a:p>
            <a:endParaRPr lang="da-DK" sz="1200" dirty="0">
              <a:latin typeface="Calibri" panose="020F0502020204030204" pitchFamily="34" charset="0"/>
              <a:ea typeface="Calibri" panose="020F0502020204030204" pitchFamily="34" charset="0"/>
              <a:cs typeface="Calibri" panose="020F0502020204030204" pitchFamily="34" charset="0"/>
            </a:endParaRPr>
          </a:p>
          <a:p>
            <a:r>
              <a:rPr lang="da-DK" sz="1200" dirty="0">
                <a:latin typeface="Calibri"/>
                <a:ea typeface="Calibri"/>
                <a:cs typeface="Calibri"/>
              </a:rPr>
              <a:t>Hvordan hænger det sammen?</a:t>
            </a:r>
          </a:p>
          <a:p>
            <a:endParaRPr lang="da-DK" sz="1200" dirty="0">
              <a:latin typeface="Calibri" panose="020F0502020204030204" pitchFamily="34" charset="0"/>
              <a:ea typeface="Calibri" panose="020F0502020204030204" pitchFamily="34" charset="0"/>
              <a:cs typeface="Calibri" panose="020F0502020204030204" pitchFamily="34" charset="0"/>
            </a:endParaRPr>
          </a:p>
          <a:p>
            <a:r>
              <a:rPr lang="da-DK" sz="1200" dirty="0">
                <a:latin typeface="Calibri"/>
                <a:ea typeface="Calibri"/>
                <a:cs typeface="Calibri"/>
              </a:rPr>
              <a:t>Guds </a:t>
            </a:r>
            <a:r>
              <a:rPr lang="da-DK" dirty="0">
                <a:latin typeface="Calibri"/>
                <a:ea typeface="Calibri"/>
                <a:cs typeface="Calibri"/>
              </a:rPr>
              <a:t>viser </a:t>
            </a:r>
            <a:r>
              <a:rPr lang="da-DK" sz="1200" dirty="0">
                <a:latin typeface="Calibri"/>
                <a:ea typeface="Calibri"/>
                <a:cs typeface="Calibri"/>
              </a:rPr>
              <a:t>sig på forskelligvis </a:t>
            </a:r>
            <a:r>
              <a:rPr lang="da-DK" dirty="0">
                <a:latin typeface="Calibri"/>
                <a:ea typeface="Calibri"/>
                <a:cs typeface="Calibri"/>
              </a:rPr>
              <a:t>måde i biblen.</a:t>
            </a:r>
            <a:endParaRPr lang="da-DK" sz="1200" dirty="0">
              <a:latin typeface="Calibri"/>
              <a:ea typeface="Calibri"/>
              <a:cs typeface="Calibri"/>
            </a:endParaRPr>
          </a:p>
          <a:p>
            <a:r>
              <a:rPr lang="da-DK" sz="1200" dirty="0">
                <a:latin typeface="Calibri"/>
                <a:ea typeface="Calibri"/>
                <a:cs typeface="Calibri"/>
              </a:rPr>
              <a:t>I </a:t>
            </a:r>
            <a:r>
              <a:rPr lang="da-DK" dirty="0">
                <a:latin typeface="Calibri"/>
                <a:ea typeface="Calibri"/>
                <a:cs typeface="Calibri"/>
              </a:rPr>
              <a:t>Det</a:t>
            </a:r>
            <a:r>
              <a:rPr lang="da-DK" sz="1200" dirty="0">
                <a:latin typeface="Calibri"/>
                <a:ea typeface="Calibri"/>
                <a:cs typeface="Calibri"/>
              </a:rPr>
              <a:t> gamle </a:t>
            </a:r>
            <a:r>
              <a:rPr lang="da-DK" dirty="0">
                <a:latin typeface="Calibri"/>
                <a:ea typeface="Calibri"/>
                <a:cs typeface="Calibri"/>
              </a:rPr>
              <a:t>Testamente</a:t>
            </a:r>
            <a:r>
              <a:rPr lang="da-DK" sz="1200" dirty="0">
                <a:latin typeface="Calibri"/>
                <a:ea typeface="Calibri"/>
                <a:cs typeface="Calibri"/>
              </a:rPr>
              <a:t> er han den</a:t>
            </a:r>
            <a:r>
              <a:rPr lang="da-DK" dirty="0">
                <a:latin typeface="Calibri"/>
                <a:ea typeface="Calibri"/>
                <a:cs typeface="Calibri"/>
              </a:rPr>
              <a:t>,</a:t>
            </a:r>
            <a:r>
              <a:rPr lang="da-DK" sz="1200" dirty="0">
                <a:latin typeface="Calibri"/>
                <a:ea typeface="Calibri"/>
                <a:cs typeface="Calibri"/>
              </a:rPr>
              <a:t> der skaber og styrer verden.</a:t>
            </a:r>
          </a:p>
          <a:p>
            <a:r>
              <a:rPr lang="da-DK" sz="1200" dirty="0">
                <a:latin typeface="Calibri"/>
                <a:ea typeface="Calibri"/>
                <a:cs typeface="Calibri"/>
              </a:rPr>
              <a:t>Han bliver også tit vred </a:t>
            </a:r>
            <a:r>
              <a:rPr lang="da-DK" dirty="0">
                <a:latin typeface="Calibri"/>
                <a:ea typeface="Calibri"/>
                <a:cs typeface="Calibri"/>
              </a:rPr>
              <a:t>– og tester og straffer</a:t>
            </a:r>
            <a:r>
              <a:rPr lang="da-DK" sz="1200" dirty="0">
                <a:latin typeface="Calibri"/>
                <a:ea typeface="Calibri"/>
                <a:cs typeface="Calibri"/>
              </a:rPr>
              <a:t> </a:t>
            </a:r>
            <a:r>
              <a:rPr lang="da-DK" dirty="0">
                <a:latin typeface="Calibri"/>
                <a:ea typeface="Calibri"/>
                <a:cs typeface="Calibri"/>
              </a:rPr>
              <a:t>mennesker</a:t>
            </a:r>
            <a:r>
              <a:rPr lang="da-DK" sz="1200" dirty="0">
                <a:latin typeface="Calibri"/>
                <a:ea typeface="Calibri"/>
                <a:cs typeface="Calibri"/>
              </a:rPr>
              <a:t>.</a:t>
            </a:r>
          </a:p>
          <a:p>
            <a:r>
              <a:rPr lang="da-DK" dirty="0">
                <a:latin typeface="Calibri"/>
                <a:ea typeface="Calibri"/>
                <a:cs typeface="Calibri"/>
              </a:rPr>
              <a:t>Fortæl</a:t>
            </a:r>
            <a:r>
              <a:rPr lang="da-DK" sz="1200" dirty="0">
                <a:latin typeface="Calibri"/>
                <a:ea typeface="Calibri"/>
                <a:cs typeface="Calibri"/>
              </a:rPr>
              <a:t> fx fortællingerne om Adam og Eva, Job, Noas ark og Jonas i </a:t>
            </a:r>
            <a:r>
              <a:rPr lang="da-DK" dirty="0">
                <a:latin typeface="Calibri"/>
                <a:ea typeface="Calibri"/>
                <a:cs typeface="Calibri"/>
              </a:rPr>
              <a:t>hvalen</a:t>
            </a:r>
            <a:r>
              <a:rPr lang="da-DK" sz="1200" dirty="0">
                <a:latin typeface="Calibri"/>
                <a:ea typeface="Calibri"/>
                <a:cs typeface="Calibri"/>
              </a:rPr>
              <a:t> – find gerne flere eksempler.</a:t>
            </a:r>
          </a:p>
          <a:p>
            <a:r>
              <a:rPr lang="da-DK" sz="1200" dirty="0">
                <a:latin typeface="Calibri"/>
                <a:ea typeface="Calibri"/>
                <a:cs typeface="Calibri"/>
              </a:rPr>
              <a:t>I Det Nye Testamente</a:t>
            </a:r>
            <a:r>
              <a:rPr lang="da-DK" dirty="0">
                <a:latin typeface="Calibri"/>
                <a:ea typeface="Calibri"/>
                <a:cs typeface="Calibri"/>
              </a:rPr>
              <a:t> </a:t>
            </a:r>
            <a:r>
              <a:rPr lang="da-DK" sz="1200" dirty="0">
                <a:latin typeface="Calibri"/>
                <a:ea typeface="Calibri"/>
                <a:cs typeface="Calibri"/>
              </a:rPr>
              <a:t>omtales Jesus som Gud og menneske. Jesus</a:t>
            </a:r>
            <a:r>
              <a:rPr lang="da-DK" dirty="0">
                <a:latin typeface="Calibri"/>
                <a:ea typeface="Calibri"/>
                <a:cs typeface="Calibri"/>
              </a:rPr>
              <a:t> viser</a:t>
            </a:r>
            <a:r>
              <a:rPr lang="da-DK" sz="1200" dirty="0">
                <a:latin typeface="Calibri"/>
                <a:ea typeface="Calibri"/>
                <a:cs typeface="Calibri"/>
              </a:rPr>
              <a:t> tilgivelse, barmhjertighed </a:t>
            </a:r>
            <a:r>
              <a:rPr lang="da-DK" dirty="0">
                <a:latin typeface="Calibri"/>
                <a:ea typeface="Calibri"/>
                <a:cs typeface="Calibri"/>
              </a:rPr>
              <a:t>og </a:t>
            </a:r>
            <a:r>
              <a:rPr lang="da-DK" sz="1200" dirty="0">
                <a:latin typeface="Calibri"/>
                <a:ea typeface="Calibri"/>
                <a:cs typeface="Calibri"/>
              </a:rPr>
              <a:t>omsorg for dem, der er anderledes</a:t>
            </a:r>
            <a:r>
              <a:rPr lang="da-DK" dirty="0">
                <a:latin typeface="Calibri"/>
                <a:ea typeface="Calibri"/>
                <a:cs typeface="Calibri"/>
              </a:rPr>
              <a:t>,</a:t>
            </a:r>
            <a:r>
              <a:rPr lang="da-DK" sz="1200" dirty="0">
                <a:latin typeface="Calibri"/>
                <a:ea typeface="Calibri"/>
                <a:cs typeface="Calibri"/>
              </a:rPr>
              <a:t> og dem der begår fejl. Fortæl fx kvinden, der bliver grebet i utroskab, </a:t>
            </a:r>
            <a:r>
              <a:rPr lang="da-DK" sz="1200" dirty="0" err="1">
                <a:latin typeface="Calibri"/>
                <a:ea typeface="Calibri"/>
                <a:cs typeface="Calibri"/>
              </a:rPr>
              <a:t>Zakæus</a:t>
            </a:r>
            <a:r>
              <a:rPr lang="da-DK" sz="1200" dirty="0">
                <a:latin typeface="Calibri"/>
                <a:ea typeface="Calibri"/>
                <a:cs typeface="Calibri"/>
              </a:rPr>
              <a:t> og lignelsen om den fortabte søn – find selv flere eksempler.</a:t>
            </a:r>
          </a:p>
          <a:p>
            <a:r>
              <a:rPr lang="da-DK" sz="1200" dirty="0">
                <a:latin typeface="Calibri"/>
                <a:ea typeface="Calibri"/>
                <a:cs typeface="Calibri"/>
              </a:rPr>
              <a:t>I biblen beskrives Helligånden som den kraft</a:t>
            </a:r>
            <a:r>
              <a:rPr lang="da-DK" dirty="0">
                <a:latin typeface="Calibri"/>
                <a:ea typeface="Calibri"/>
                <a:cs typeface="Calibri"/>
              </a:rPr>
              <a:t>,</a:t>
            </a:r>
            <a:r>
              <a:rPr lang="da-DK" sz="1200" dirty="0">
                <a:latin typeface="Calibri"/>
                <a:ea typeface="Calibri"/>
                <a:cs typeface="Calibri"/>
              </a:rPr>
              <a:t> der kommer </a:t>
            </a:r>
            <a:r>
              <a:rPr lang="da-DK" dirty="0">
                <a:latin typeface="Calibri"/>
                <a:ea typeface="Calibri"/>
                <a:cs typeface="Calibri"/>
              </a:rPr>
              <a:t>udefra, og som</a:t>
            </a:r>
            <a:r>
              <a:rPr lang="da-DK" sz="1200" dirty="0">
                <a:latin typeface="Calibri"/>
                <a:ea typeface="Calibri"/>
                <a:cs typeface="Calibri"/>
              </a:rPr>
              <a:t> giver inspiration, mod og håb. Fortæl fx pinsefortællingen og Jesu dåb. </a:t>
            </a:r>
          </a:p>
          <a:p>
            <a:r>
              <a:rPr lang="da-DK" sz="1200" dirty="0">
                <a:latin typeface="Calibri"/>
                <a:ea typeface="Calibri"/>
                <a:cs typeface="Calibri"/>
              </a:rPr>
              <a:t>Dengang du selv blev døbt tog præsten 3 håndfulde vand og døbte dig i Faderens, og Sønnens og Helligåndens navn.</a:t>
            </a:r>
          </a:p>
          <a:p>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3</a:t>
            </a:fld>
            <a:endParaRPr lang="da-DK"/>
          </a:p>
        </p:txBody>
      </p:sp>
    </p:spTree>
    <p:extLst>
      <p:ext uri="{BB962C8B-B14F-4D97-AF65-F5344CB8AC3E}">
        <p14:creationId xmlns:p14="http://schemas.microsoft.com/office/powerpoint/2010/main" val="354037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Calibri" panose="020F0502020204030204" pitchFamily="34" charset="0"/>
                <a:ea typeface="Calibri" panose="020F0502020204030204" pitchFamily="34" charset="0"/>
                <a:cs typeface="Calibri" panose="020F0502020204030204" pitchFamily="34" charset="0"/>
              </a:rPr>
              <a:t>Find (symboler for) Faderen, Sønnen og Helligånden på billedet!</a:t>
            </a:r>
          </a:p>
        </p:txBody>
      </p:sp>
      <p:sp>
        <p:nvSpPr>
          <p:cNvPr id="4" name="Pladsholder til slidenummer 3"/>
          <p:cNvSpPr>
            <a:spLocks noGrp="1"/>
          </p:cNvSpPr>
          <p:nvPr>
            <p:ph type="sldNum" sz="quarter" idx="5"/>
          </p:nvPr>
        </p:nvSpPr>
        <p:spPr/>
        <p:txBody>
          <a:bodyPr/>
          <a:lstStyle/>
          <a:p>
            <a:fld id="{A69A2A3B-7D15-46B9-9B6B-1C1E4D6E486F}" type="slidenum">
              <a:rPr lang="da-DK" smtClean="0"/>
              <a:t>4</a:t>
            </a:fld>
            <a:endParaRPr lang="da-DK"/>
          </a:p>
        </p:txBody>
      </p:sp>
    </p:spTree>
    <p:extLst>
      <p:ext uri="{BB962C8B-B14F-4D97-AF65-F5344CB8AC3E}">
        <p14:creationId xmlns:p14="http://schemas.microsoft.com/office/powerpoint/2010/main" val="385099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Calibri" panose="020F0502020204030204" pitchFamily="34" charset="0"/>
                <a:ea typeface="Calibri" panose="020F0502020204030204" pitchFamily="34" charset="0"/>
                <a:cs typeface="Calibri" panose="020F0502020204030204" pitchFamily="34" charset="0"/>
              </a:rPr>
              <a:t>Gud viser sig på forskellig vis, men det gør vi mennesker også. </a:t>
            </a:r>
          </a:p>
        </p:txBody>
      </p:sp>
      <p:sp>
        <p:nvSpPr>
          <p:cNvPr id="4" name="Pladsholder til slidenummer 3"/>
          <p:cNvSpPr>
            <a:spLocks noGrp="1"/>
          </p:cNvSpPr>
          <p:nvPr>
            <p:ph type="sldNum" sz="quarter" idx="5"/>
          </p:nvPr>
        </p:nvSpPr>
        <p:spPr/>
        <p:txBody>
          <a:bodyPr/>
          <a:lstStyle/>
          <a:p>
            <a:fld id="{A69A2A3B-7D15-46B9-9B6B-1C1E4D6E486F}" type="slidenum">
              <a:rPr lang="da-DK" smtClean="0"/>
              <a:t>5</a:t>
            </a:fld>
            <a:endParaRPr lang="da-DK"/>
          </a:p>
        </p:txBody>
      </p:sp>
    </p:spTree>
    <p:extLst>
      <p:ext uri="{BB962C8B-B14F-4D97-AF65-F5344CB8AC3E}">
        <p14:creationId xmlns:p14="http://schemas.microsoft.com/office/powerpoint/2010/main" val="351599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Calibri"/>
                <a:ea typeface="Calibri"/>
                <a:cs typeface="Calibri"/>
              </a:rPr>
              <a:t>Fx Nelson Mandela, </a:t>
            </a:r>
            <a:r>
              <a:rPr lang="da-DK" sz="1200" dirty="0" err="1">
                <a:latin typeface="Calibri"/>
                <a:ea typeface="Calibri"/>
                <a:cs typeface="Calibri"/>
              </a:rPr>
              <a:t>Mother</a:t>
            </a:r>
            <a:r>
              <a:rPr lang="da-DK" sz="1200" dirty="0">
                <a:latin typeface="Calibri"/>
                <a:ea typeface="Calibri"/>
                <a:cs typeface="Calibri"/>
              </a:rPr>
              <a:t> Theresa, </a:t>
            </a:r>
            <a:r>
              <a:rPr lang="da-DK" dirty="0">
                <a:latin typeface="Calibri"/>
                <a:ea typeface="Calibri"/>
                <a:cs typeface="Calibri"/>
              </a:rPr>
              <a:t>Paven</a:t>
            </a:r>
            <a:r>
              <a:rPr lang="da-DK" sz="1200" dirty="0">
                <a:latin typeface="Calibri"/>
                <a:ea typeface="Calibri"/>
                <a:cs typeface="Calibri"/>
              </a:rPr>
              <a:t>, Martin Luther eller fra </a:t>
            </a:r>
            <a:r>
              <a:rPr lang="da-DK" dirty="0">
                <a:latin typeface="Calibri"/>
                <a:ea typeface="Calibri"/>
                <a:cs typeface="Calibri"/>
              </a:rPr>
              <a:t>biblen</a:t>
            </a:r>
            <a:r>
              <a:rPr lang="da-DK" sz="1200" dirty="0">
                <a:latin typeface="Calibri"/>
                <a:ea typeface="Calibri"/>
                <a:cs typeface="Calibri"/>
              </a:rPr>
              <a:t>: Jesus, Paulus</a:t>
            </a:r>
          </a:p>
          <a:p>
            <a:r>
              <a:rPr lang="da-DK" sz="1200" dirty="0">
                <a:latin typeface="Calibri"/>
                <a:ea typeface="Calibri"/>
                <a:cs typeface="Calibri"/>
              </a:rPr>
              <a:t>I den katolske kirke taler man om helgener som særligt gode mennesker - det er et begreb, som ikke bruges direkte i folkekirken. </a:t>
            </a:r>
          </a:p>
          <a:p>
            <a:r>
              <a:rPr lang="da-DK" sz="1200" dirty="0">
                <a:latin typeface="Calibri"/>
                <a:ea typeface="Calibri"/>
                <a:cs typeface="Calibri"/>
              </a:rPr>
              <a:t>Vi taler om troens frugter inspireret af </a:t>
            </a:r>
            <a:r>
              <a:rPr lang="da-DK" sz="1200" b="0" i="0" dirty="0">
                <a:solidFill>
                  <a:srgbClr val="000000"/>
                </a:solidFill>
                <a:effectLst/>
                <a:latin typeface="Calibri"/>
                <a:ea typeface="Calibri"/>
                <a:cs typeface="Calibri"/>
              </a:rPr>
              <a:t>Martin Luther, som sagde: "Gode gerninger gør ikke en god mand, men en god mand gør gode gerninger”. (Fra bogen: Et kristent menneskes frihed) </a:t>
            </a:r>
            <a:endParaRPr lang="da-DK" sz="1200" dirty="0">
              <a:latin typeface="Calibri"/>
              <a:ea typeface="Calibri"/>
              <a:cs typeface="Calibri"/>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6</a:t>
            </a:fld>
            <a:endParaRPr lang="da-DK"/>
          </a:p>
        </p:txBody>
      </p:sp>
    </p:spTree>
    <p:extLst>
      <p:ext uri="{BB962C8B-B14F-4D97-AF65-F5344CB8AC3E}">
        <p14:creationId xmlns:p14="http://schemas.microsoft.com/office/powerpoint/2010/main" val="1261179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Calibri"/>
                <a:ea typeface="Calibri"/>
                <a:cs typeface="Calibri"/>
              </a:rPr>
              <a:t>Hvilke</a:t>
            </a:r>
            <a:r>
              <a:rPr lang="en-US" sz="1200" b="0" i="0" u="none" strike="noStrike" dirty="0">
                <a:effectLst/>
                <a:latin typeface="Calibri"/>
                <a:ea typeface="Calibri"/>
                <a:cs typeface="Calibri"/>
              </a:rPr>
              <a:t> </a:t>
            </a:r>
            <a:r>
              <a:rPr lang="en-US" dirty="0">
                <a:latin typeface="Calibri"/>
                <a:ea typeface="Calibri"/>
                <a:cs typeface="Calibri"/>
              </a:rPr>
              <a:t>profiler </a:t>
            </a:r>
            <a:r>
              <a:rPr lang="en-US" sz="1200" b="0" i="0" u="none" strike="noStrike" dirty="0" err="1">
                <a:effectLst/>
                <a:latin typeface="Calibri"/>
                <a:ea typeface="Calibri"/>
                <a:cs typeface="Calibri"/>
              </a:rPr>
              <a:t>har</a:t>
            </a:r>
            <a:r>
              <a:rPr lang="en-US" sz="1200" b="0" i="0" u="none" strike="noStrike" dirty="0">
                <a:effectLst/>
                <a:latin typeface="Calibri"/>
                <a:ea typeface="Calibri"/>
                <a:cs typeface="Calibri"/>
              </a:rPr>
              <a:t> Mette? </a:t>
            </a:r>
            <a:endParaRPr lang="en-US" dirty="0">
              <a:latin typeface="Calibri"/>
              <a:ea typeface="Calibri"/>
              <a:cs typeface="Calibri"/>
            </a:endParaRPr>
          </a:p>
          <a:p>
            <a:r>
              <a:rPr lang="da-DK" sz="1200" dirty="0">
                <a:latin typeface="Calibri"/>
                <a:ea typeface="Calibri"/>
                <a:cs typeface="Calibri"/>
              </a:rPr>
              <a:t>Mette Frederiksen er </a:t>
            </a:r>
            <a:r>
              <a:rPr lang="en-US" sz="1200" b="0" i="0" u="none" strike="noStrike" dirty="0" err="1">
                <a:effectLst/>
                <a:latin typeface="Calibri"/>
                <a:ea typeface="Calibri"/>
                <a:cs typeface="Calibri"/>
              </a:rPr>
              <a:t>statsminister</a:t>
            </a:r>
            <a:r>
              <a:rPr lang="en-US" sz="1200" b="0" i="0" u="none" strike="noStrike" dirty="0">
                <a:effectLst/>
                <a:latin typeface="Calibri"/>
                <a:ea typeface="Calibri"/>
                <a:cs typeface="Calibri"/>
              </a:rPr>
              <a:t>, </a:t>
            </a:r>
            <a:r>
              <a:rPr lang="en-US" dirty="0">
                <a:latin typeface="Calibri"/>
                <a:ea typeface="Calibri"/>
                <a:cs typeface="Calibri"/>
              </a:rPr>
              <a:t>men </a:t>
            </a:r>
            <a:r>
              <a:rPr lang="en-US" dirty="0" err="1">
                <a:latin typeface="Calibri"/>
                <a:ea typeface="Calibri"/>
                <a:cs typeface="Calibri"/>
              </a:rPr>
              <a:t>også</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kvinde</a:t>
            </a:r>
            <a:r>
              <a:rPr lang="en-US" sz="1200" b="0" i="0" u="none" strike="noStrike" dirty="0">
                <a:effectLst/>
                <a:latin typeface="Calibri"/>
                <a:ea typeface="Calibri"/>
                <a:cs typeface="Calibri"/>
              </a:rPr>
              <a:t>, mor</a:t>
            </a:r>
            <a:r>
              <a:rPr lang="en-US" dirty="0">
                <a:latin typeface="Calibri"/>
                <a:ea typeface="Calibri"/>
                <a:cs typeface="Calibri"/>
              </a:rPr>
              <a:t>,</a:t>
            </a:r>
            <a:r>
              <a:rPr lang="en-US" sz="1200" b="0" i="0" u="none" strike="noStrike" dirty="0">
                <a:effectLst/>
                <a:latin typeface="Calibri"/>
                <a:ea typeface="Calibri"/>
                <a:cs typeface="Calibri"/>
              </a:rPr>
              <a:t> </a:t>
            </a:r>
            <a:r>
              <a:rPr lang="en-US" dirty="0">
                <a:latin typeface="Calibri"/>
                <a:ea typeface="Calibri"/>
                <a:cs typeface="Calibri"/>
              </a:rPr>
              <a:t>og </a:t>
            </a:r>
            <a:r>
              <a:rPr lang="en-US" dirty="0" err="1">
                <a:latin typeface="Calibri"/>
                <a:ea typeface="Calibri"/>
                <a:cs typeface="Calibri"/>
              </a:rPr>
              <a:t>én</a:t>
            </a:r>
            <a:r>
              <a:rPr lang="en-US" sz="1200" b="0" i="0" u="none" strike="noStrike" dirty="0">
                <a:effectLst/>
                <a:latin typeface="Calibri"/>
                <a:ea typeface="Calibri"/>
                <a:cs typeface="Calibri"/>
              </a:rPr>
              <a:t>, der </a:t>
            </a:r>
            <a:r>
              <a:rPr lang="en-US" sz="1200" b="0" i="0" u="none" strike="noStrike" dirty="0" err="1">
                <a:effectLst/>
                <a:latin typeface="Calibri"/>
                <a:ea typeface="Calibri"/>
                <a:cs typeface="Calibri"/>
              </a:rPr>
              <a:t>spiser</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makrelmadder</a:t>
            </a:r>
            <a:r>
              <a:rPr lang="en-US" sz="1200" b="0" i="0" u="none" strike="noStrike" dirty="0">
                <a:effectLst/>
                <a:latin typeface="Calibri"/>
                <a:ea typeface="Calibri"/>
                <a:cs typeface="Calibri"/>
              </a:rPr>
              <a:t> </a:t>
            </a:r>
            <a:r>
              <a:rPr lang="en-US" sz="1200" b="0" i="0" u="none" strike="noStrike" dirty="0">
                <a:effectLst/>
                <a:latin typeface="Calibri"/>
                <a:ea typeface="Calibri"/>
                <a:cs typeface="Calibri"/>
                <a:sym typeface="Wingdings" panose="05000000000000000000" pitchFamily="2" charset="2"/>
              </a:rPr>
              <a:t></a:t>
            </a:r>
            <a:r>
              <a:rPr lang="en-US" sz="1200" b="0" i="0" u="none" strike="noStrike" dirty="0">
                <a:effectLst/>
                <a:latin typeface="Calibri"/>
                <a:ea typeface="Calibri"/>
                <a:cs typeface="Calibri"/>
              </a:rPr>
              <a:t>.</a:t>
            </a:r>
          </a:p>
          <a:p>
            <a:r>
              <a:rPr lang="en-US" sz="1200" b="0" i="0" u="none" strike="noStrike" dirty="0">
                <a:effectLst/>
                <a:latin typeface="Calibri"/>
                <a:ea typeface="Calibri"/>
                <a:cs typeface="Calibri"/>
              </a:rPr>
              <a:t>Find </a:t>
            </a:r>
            <a:r>
              <a:rPr lang="en-US" sz="1200" b="0" i="0" u="none" strike="noStrike" dirty="0" err="1">
                <a:effectLst/>
                <a:latin typeface="Calibri"/>
                <a:ea typeface="Calibri"/>
                <a:cs typeface="Calibri"/>
              </a:rPr>
              <a:t>flere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eksempler</a:t>
            </a:r>
            <a:r>
              <a:rPr lang="en-US" sz="1200" b="0" i="0" u="none" strike="noStrike" dirty="0">
                <a:effectLst/>
                <a:latin typeface="Calibri"/>
                <a:ea typeface="Calibri"/>
                <a:cs typeface="Calibri"/>
              </a:rPr>
              <a:t> på de </a:t>
            </a:r>
            <a:r>
              <a:rPr lang="en-US" sz="1200" b="0" i="0" u="none" strike="noStrike" dirty="0" err="1">
                <a:effectLst/>
                <a:latin typeface="Calibri"/>
                <a:ea typeface="Calibri"/>
                <a:cs typeface="Calibri"/>
              </a:rPr>
              <a:t>sociale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medier</a:t>
            </a:r>
            <a:r>
              <a:rPr lang="en-US" sz="1200" b="0" i="0" u="none" strike="noStrike" dirty="0">
                <a:effectLst/>
                <a:latin typeface="Calibri"/>
                <a:ea typeface="Calibri"/>
                <a:cs typeface="Calibri"/>
              </a:rPr>
              <a:t>?</a:t>
            </a:r>
            <a:endParaRPr lang="en-US" dirty="0">
              <a:latin typeface="Calibri"/>
              <a:ea typeface="Calibri"/>
              <a:cs typeface="Calibri"/>
            </a:endParaRPr>
          </a:p>
          <a:p>
            <a:r>
              <a:rPr lang="en-US" sz="1200" b="0" i="0" u="none" strike="noStrike" dirty="0">
                <a:effectLst/>
                <a:latin typeface="Calibri"/>
                <a:ea typeface="Calibri"/>
                <a:cs typeface="Calibri"/>
              </a:rPr>
              <a:t>Tal med </a:t>
            </a:r>
            <a:r>
              <a:rPr lang="en-US" sz="1200" b="0" i="0" u="none" strike="noStrike" dirty="0" err="1">
                <a:effectLst/>
                <a:latin typeface="Calibri"/>
                <a:ea typeface="Calibri"/>
                <a:cs typeface="Calibri"/>
              </a:rPr>
              <a:t>konfirmanderne</a:t>
            </a:r>
            <a:r>
              <a:rPr lang="en-US" sz="1200" b="0" i="0" u="none" strike="noStrike" dirty="0">
                <a:effectLst/>
                <a:latin typeface="Calibri"/>
                <a:ea typeface="Calibri"/>
                <a:cs typeface="Calibri"/>
              </a:rPr>
              <a:t> om, </a:t>
            </a:r>
            <a:r>
              <a:rPr lang="en-US" sz="1200" b="0" i="0" u="none" strike="noStrike" dirty="0" err="1">
                <a:effectLst/>
                <a:latin typeface="Calibri"/>
                <a:ea typeface="Calibri"/>
                <a:cs typeface="Calibri"/>
              </a:rPr>
              <a:t>hvilke</a:t>
            </a:r>
            <a:r>
              <a:rPr lang="en-US" sz="1200" b="0" i="0" u="none" strike="noStrike" dirty="0">
                <a:effectLst/>
                <a:latin typeface="Calibri"/>
                <a:ea typeface="Calibri"/>
                <a:cs typeface="Calibri"/>
              </a:rPr>
              <a:t> </a:t>
            </a:r>
            <a:r>
              <a:rPr lang="en-US" dirty="0">
                <a:latin typeface="Calibri"/>
                <a:ea typeface="Calibri"/>
                <a:cs typeface="Calibri"/>
              </a:rPr>
              <a:t>profiler </a:t>
            </a:r>
            <a:r>
              <a:rPr lang="en-US" sz="1200" b="0" i="0" u="none" strike="noStrike" dirty="0">
                <a:effectLst/>
                <a:latin typeface="Calibri"/>
                <a:ea typeface="Calibri"/>
                <a:cs typeface="Calibri"/>
              </a:rPr>
              <a:t>de </a:t>
            </a:r>
            <a:r>
              <a:rPr lang="en-US" sz="1200" b="0" i="0" u="none" strike="noStrike" dirty="0" err="1">
                <a:effectLst/>
                <a:latin typeface="Calibri"/>
                <a:ea typeface="Calibri"/>
                <a:cs typeface="Calibri"/>
              </a:rPr>
              <a:t>viser</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af</a:t>
            </a:r>
            <a:r>
              <a:rPr lang="en-US" sz="1200" b="0" i="0" u="none" strike="noStrike" dirty="0">
                <a:effectLst/>
                <a:latin typeface="Calibri"/>
                <a:ea typeface="Calibri"/>
                <a:cs typeface="Calibri"/>
              </a:rPr>
              <a:t> sig </a:t>
            </a:r>
            <a:r>
              <a:rPr lang="en-US" sz="1200" b="0" i="0" u="none" strike="noStrike" dirty="0" err="1">
                <a:effectLst/>
                <a:latin typeface="Calibri"/>
                <a:ea typeface="Calibri"/>
                <a:cs typeface="Calibri"/>
              </a:rPr>
              <a:t>selv</a:t>
            </a:r>
            <a:r>
              <a:rPr lang="en-US" sz="1200" b="0" i="0" u="none" strike="noStrike" dirty="0">
                <a:effectLst/>
                <a:latin typeface="Calibri"/>
                <a:ea typeface="Calibri"/>
                <a:cs typeface="Calibri"/>
              </a:rPr>
              <a:t> i </a:t>
            </a:r>
            <a:r>
              <a:rPr lang="en-US" sz="1200" b="0" i="0" u="none" strike="noStrike" dirty="0" err="1">
                <a:effectLst/>
                <a:latin typeface="Calibri"/>
                <a:ea typeface="Calibri"/>
                <a:cs typeface="Calibri"/>
              </a:rPr>
              <a:t>forskellige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sammenhænge</a:t>
            </a:r>
            <a:r>
              <a:rPr lang="en-US" sz="1200" b="0" i="0" u="none" strike="noStrike" dirty="0">
                <a:effectLst/>
                <a:latin typeface="Calibri"/>
                <a:ea typeface="Calibri"/>
                <a:cs typeface="Calibri"/>
              </a:rPr>
              <a:t>. </a:t>
            </a:r>
          </a:p>
          <a:p>
            <a:r>
              <a:rPr lang="en-US" sz="1200" b="0" i="0" u="none" strike="noStrike" dirty="0" err="1">
                <a:effectLst/>
                <a:latin typeface="Calibri"/>
                <a:ea typeface="Calibri"/>
                <a:cs typeface="Calibri"/>
              </a:rPr>
              <a:t>Fx</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til</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familiefester</a:t>
            </a:r>
            <a:r>
              <a:rPr lang="en-US" sz="1200" b="0" i="0" u="none" strike="noStrike" dirty="0">
                <a:effectLst/>
                <a:latin typeface="Calibri"/>
                <a:ea typeface="Calibri"/>
                <a:cs typeface="Calibri"/>
              </a:rPr>
              <a:t>, på </a:t>
            </a:r>
            <a:r>
              <a:rPr lang="en-US" sz="1200" b="0" i="0" u="none" strike="noStrike" dirty="0" err="1">
                <a:effectLst/>
                <a:latin typeface="Calibri"/>
                <a:ea typeface="Calibri"/>
                <a:cs typeface="Calibri"/>
              </a:rPr>
              <a:t>besøg</a:t>
            </a:r>
            <a:r>
              <a:rPr lang="en-US" sz="1200" b="0" i="0" u="none" strike="noStrike" dirty="0">
                <a:effectLst/>
                <a:latin typeface="Calibri"/>
                <a:ea typeface="Calibri"/>
                <a:cs typeface="Calibri"/>
              </a:rPr>
              <a:t> hos </a:t>
            </a:r>
            <a:r>
              <a:rPr lang="en-US" sz="1200" b="0" i="0" u="none" strike="noStrike" dirty="0" err="1">
                <a:effectLst/>
                <a:latin typeface="Calibri"/>
                <a:ea typeface="Calibri"/>
                <a:cs typeface="Calibri"/>
              </a:rPr>
              <a:t>bedsteforældre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til</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fritidsaktiviteter</a:t>
            </a:r>
            <a:r>
              <a:rPr lang="en-US" sz="1200" b="0" i="0" u="none" strike="noStrike" dirty="0">
                <a:effectLst/>
                <a:latin typeface="Calibri"/>
                <a:ea typeface="Calibri"/>
                <a:cs typeface="Calibri"/>
              </a:rPr>
              <a:t> med </a:t>
            </a:r>
            <a:r>
              <a:rPr lang="en-US" sz="1200" b="0" i="0" u="none" strike="noStrike" dirty="0" err="1">
                <a:effectLst/>
                <a:latin typeface="Calibri"/>
                <a:ea typeface="Calibri"/>
                <a:cs typeface="Calibri"/>
              </a:rPr>
              <a:t>venner</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til</a:t>
            </a:r>
            <a:r>
              <a:rPr lang="en-US" sz="1200" b="0" i="0" u="none" strike="noStrike" dirty="0">
                <a:effectLst/>
                <a:latin typeface="Calibri"/>
                <a:ea typeface="Calibri"/>
                <a:cs typeface="Calibri"/>
              </a:rPr>
              <a:t> fester</a:t>
            </a:r>
            <a:r>
              <a:rPr lang="en-US" dirty="0">
                <a:latin typeface="Calibri"/>
                <a:ea typeface="Calibri"/>
                <a:cs typeface="Calibri"/>
              </a:rPr>
              <a:t>, </a:t>
            </a:r>
            <a:r>
              <a:rPr lang="en-US" sz="1200" b="0" i="0" u="none" strike="noStrike" dirty="0">
                <a:effectLst/>
                <a:latin typeface="Calibri"/>
                <a:ea typeface="Calibri"/>
                <a:cs typeface="Calibri"/>
              </a:rPr>
              <a:t>på </a:t>
            </a:r>
            <a:r>
              <a:rPr lang="en-US" sz="1200" b="0" i="0" u="none" strike="noStrike" dirty="0" err="1">
                <a:effectLst/>
                <a:latin typeface="Calibri"/>
                <a:ea typeface="Calibri"/>
                <a:cs typeface="Calibri"/>
              </a:rPr>
              <a:t>forskellige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sociale</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medier</a:t>
            </a:r>
            <a:r>
              <a:rPr lang="en-US" sz="1200" b="0" i="0" u="none" strike="noStrike" dirty="0">
                <a:effectLst/>
                <a:latin typeface="Calibri"/>
                <a:ea typeface="Calibri"/>
                <a:cs typeface="Calibri"/>
              </a:rPr>
              <a:t> </a:t>
            </a:r>
            <a:r>
              <a:rPr lang="en-US" dirty="0">
                <a:latin typeface="Calibri"/>
                <a:ea typeface="Calibri"/>
                <a:cs typeface="Calibri"/>
              </a:rPr>
              <a:t>og </a:t>
            </a:r>
            <a:r>
              <a:rPr lang="en-US" sz="1200" b="0" i="0" u="none" strike="noStrike" dirty="0" err="1">
                <a:effectLst/>
                <a:latin typeface="Calibri"/>
                <a:ea typeface="Calibri"/>
                <a:cs typeface="Calibri"/>
              </a:rPr>
              <a:t>computerspil</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hvor</a:t>
            </a:r>
            <a:r>
              <a:rPr lang="en-US" sz="1200" b="0" i="0" u="none" strike="noStrike" dirty="0">
                <a:effectLst/>
                <a:latin typeface="Calibri"/>
                <a:ea typeface="Calibri"/>
                <a:cs typeface="Calibri"/>
              </a:rPr>
              <a:t> man </a:t>
            </a:r>
            <a:r>
              <a:rPr lang="en-US" sz="1200" b="0" i="0" u="none" strike="noStrike" dirty="0" err="1">
                <a:effectLst/>
                <a:latin typeface="Calibri"/>
                <a:ea typeface="Calibri"/>
                <a:cs typeface="Calibri"/>
              </a:rPr>
              <a:t>evt</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vælger</a:t>
            </a:r>
            <a:r>
              <a:rPr lang="en-US" sz="1200" b="0" i="0" u="none" strike="noStrike" dirty="0">
                <a:effectLst/>
                <a:latin typeface="Calibri"/>
                <a:ea typeface="Calibri"/>
                <a:cs typeface="Calibri"/>
              </a:rPr>
              <a:t> </a:t>
            </a:r>
            <a:r>
              <a:rPr lang="en-US" sz="1200" b="0" i="0" u="none" strike="noStrike" dirty="0" err="1">
                <a:effectLst/>
                <a:latin typeface="Calibri"/>
                <a:ea typeface="Calibri"/>
                <a:cs typeface="Calibri"/>
              </a:rPr>
              <a:t>en</a:t>
            </a:r>
            <a:r>
              <a:rPr lang="en-US" sz="1200" b="0" i="0" u="none" strike="noStrike" dirty="0">
                <a:effectLst/>
                <a:latin typeface="Calibri"/>
                <a:ea typeface="Calibri"/>
                <a:cs typeface="Calibri"/>
              </a:rPr>
              <a:t> avatar)</a:t>
            </a:r>
          </a:p>
          <a:p>
            <a:br>
              <a:rPr lang="en-US" sz="1800" b="0" i="0" u="none" strike="noStrike" dirty="0">
                <a:effectLst/>
                <a:latin typeface="Calibri" panose="020F0502020204030204" pitchFamily="34" charset="0"/>
                <a:ea typeface="Calibri" panose="020F0502020204030204" pitchFamily="34" charset="0"/>
                <a:cs typeface="Calibri" panose="020F0502020204030204" pitchFamily="34" charset="0"/>
              </a:rPr>
            </a:br>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7</a:t>
            </a:fld>
            <a:endParaRPr lang="da-DK"/>
          </a:p>
        </p:txBody>
      </p:sp>
    </p:spTree>
    <p:extLst>
      <p:ext uri="{BB962C8B-B14F-4D97-AF65-F5344CB8AC3E}">
        <p14:creationId xmlns:p14="http://schemas.microsoft.com/office/powerpoint/2010/main" val="859170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Calibri"/>
                <a:ea typeface="Calibri"/>
                <a:cs typeface="Calibri"/>
              </a:rPr>
              <a:t>Eksempler på de styrker billederne viser:</a:t>
            </a:r>
          </a:p>
          <a:p>
            <a:r>
              <a:rPr lang="da-DK" u="sng" dirty="0">
                <a:latin typeface="Calibri"/>
                <a:ea typeface="Calibri"/>
                <a:cs typeface="Calibri"/>
              </a:rPr>
              <a:t>Omsorg</a:t>
            </a:r>
            <a:r>
              <a:rPr lang="da-DK" dirty="0">
                <a:latin typeface="Calibri"/>
                <a:ea typeface="Calibri"/>
                <a:cs typeface="Calibri"/>
              </a:rPr>
              <a:t> - </a:t>
            </a:r>
            <a:r>
              <a:rPr lang="da-DK" sz="1200" u="none" dirty="0">
                <a:latin typeface="Calibri"/>
                <a:ea typeface="Calibri"/>
                <a:cs typeface="Calibri"/>
              </a:rPr>
              <a:t>giver </a:t>
            </a:r>
            <a:r>
              <a:rPr lang="da-DK" sz="1200" dirty="0">
                <a:latin typeface="Calibri"/>
                <a:ea typeface="Calibri"/>
                <a:cs typeface="Calibri"/>
              </a:rPr>
              <a:t>blomster for at glæde et andet menneske. </a:t>
            </a:r>
            <a:endParaRPr lang="da-DK" dirty="0">
              <a:latin typeface="Calibri"/>
              <a:ea typeface="Calibri"/>
              <a:cs typeface="Calibri"/>
            </a:endParaRPr>
          </a:p>
          <a:p>
            <a:r>
              <a:rPr lang="da-DK" sz="1200" u="sng" dirty="0">
                <a:latin typeface="Calibri"/>
                <a:ea typeface="Calibri"/>
                <a:cs typeface="Calibri"/>
              </a:rPr>
              <a:t>Giver blod</a:t>
            </a:r>
            <a:r>
              <a:rPr lang="da-DK" dirty="0">
                <a:latin typeface="Calibri"/>
                <a:ea typeface="Calibri"/>
                <a:cs typeface="Calibri"/>
              </a:rPr>
              <a:t>  - </a:t>
            </a:r>
            <a:r>
              <a:rPr lang="da-DK" sz="1200" u="none" dirty="0">
                <a:latin typeface="Calibri"/>
                <a:ea typeface="Calibri"/>
                <a:cs typeface="Calibri"/>
              </a:rPr>
              <a:t>for </a:t>
            </a:r>
            <a:r>
              <a:rPr lang="da-DK" sz="1200" dirty="0">
                <a:latin typeface="Calibri"/>
                <a:ea typeface="Calibri"/>
                <a:cs typeface="Calibri"/>
              </a:rPr>
              <a:t>at andre der har brug for det, kan få</a:t>
            </a:r>
            <a:r>
              <a:rPr lang="da-DK" dirty="0">
                <a:latin typeface="Calibri"/>
                <a:ea typeface="Calibri"/>
                <a:cs typeface="Calibri"/>
              </a:rPr>
              <a:t>.</a:t>
            </a:r>
            <a:endParaRPr lang="da-DK" u="sng" dirty="0">
              <a:latin typeface="Calibri"/>
              <a:ea typeface="Calibri"/>
              <a:cs typeface="Calibri"/>
            </a:endParaRPr>
          </a:p>
          <a:p>
            <a:r>
              <a:rPr lang="da-DK" sz="1200" u="sng" dirty="0">
                <a:latin typeface="Calibri"/>
                <a:ea typeface="Calibri"/>
                <a:cs typeface="Calibri"/>
              </a:rPr>
              <a:t>Giver et smil</a:t>
            </a:r>
            <a:r>
              <a:rPr lang="da-DK" dirty="0">
                <a:latin typeface="Calibri"/>
                <a:ea typeface="Calibri"/>
                <a:cs typeface="Calibri"/>
              </a:rPr>
              <a:t> - </a:t>
            </a:r>
            <a:r>
              <a:rPr lang="da-DK" sz="1200" dirty="0">
                <a:latin typeface="Calibri"/>
                <a:ea typeface="Calibri"/>
                <a:cs typeface="Calibri"/>
              </a:rPr>
              <a:t>for at skabe glæde. </a:t>
            </a:r>
            <a:endParaRPr lang="da-DK" dirty="0">
              <a:latin typeface="Aptos" panose="02110004020202020204"/>
              <a:ea typeface="Calibri"/>
              <a:cs typeface="Calibri"/>
            </a:endParaRPr>
          </a:p>
          <a:p>
            <a:r>
              <a:rPr lang="da-DK" sz="1200" u="sng" dirty="0">
                <a:latin typeface="Calibri"/>
                <a:ea typeface="Calibri"/>
                <a:cs typeface="Calibri"/>
              </a:rPr>
              <a:t>Holder i hånd</a:t>
            </a:r>
            <a:r>
              <a:rPr lang="da-DK" dirty="0">
                <a:latin typeface="Calibri"/>
                <a:ea typeface="Calibri"/>
                <a:cs typeface="Calibri"/>
              </a:rPr>
              <a:t> - </a:t>
            </a:r>
            <a:r>
              <a:rPr lang="da-DK" sz="1200" u="none" dirty="0">
                <a:latin typeface="Calibri"/>
                <a:ea typeface="Calibri"/>
                <a:cs typeface="Calibri"/>
              </a:rPr>
              <a:t>for </a:t>
            </a:r>
            <a:r>
              <a:rPr lang="da-DK" sz="1200" dirty="0">
                <a:latin typeface="Calibri"/>
                <a:ea typeface="Calibri"/>
                <a:cs typeface="Calibri"/>
              </a:rPr>
              <a:t>at trøste, varme og give nærvær. </a:t>
            </a:r>
            <a:endParaRPr lang="da-DK" dirty="0">
              <a:latin typeface="Aptos" panose="02110004020202020204"/>
              <a:ea typeface="Calibri"/>
              <a:cs typeface="Calibri"/>
            </a:endParaRPr>
          </a:p>
          <a:p>
            <a:r>
              <a:rPr lang="da-DK" sz="1200" u="sng" dirty="0">
                <a:latin typeface="Calibri"/>
                <a:ea typeface="Calibri"/>
                <a:cs typeface="Calibri"/>
              </a:rPr>
              <a:t>Hjælp</a:t>
            </a:r>
            <a:r>
              <a:rPr lang="da-DK" dirty="0">
                <a:latin typeface="Calibri"/>
                <a:ea typeface="Calibri"/>
                <a:cs typeface="Calibri"/>
              </a:rPr>
              <a:t> - </a:t>
            </a:r>
            <a:r>
              <a:rPr lang="da-DK" sz="1200" u="none" dirty="0">
                <a:latin typeface="Calibri"/>
                <a:ea typeface="Calibri"/>
                <a:cs typeface="Calibri"/>
              </a:rPr>
              <a:t>ringer </a:t>
            </a:r>
            <a:r>
              <a:rPr lang="da-DK" sz="1200" dirty="0">
                <a:latin typeface="Calibri"/>
                <a:ea typeface="Calibri"/>
                <a:cs typeface="Calibri"/>
              </a:rPr>
              <a:t>efter hjælp. </a:t>
            </a:r>
            <a:endParaRPr lang="da-DK" dirty="0">
              <a:latin typeface="Aptos" panose="02110004020202020204"/>
              <a:ea typeface="Calibri"/>
              <a:cs typeface="Calibri"/>
            </a:endParaRPr>
          </a:p>
          <a:p>
            <a:r>
              <a:rPr lang="da-DK" sz="1200" u="sng" dirty="0">
                <a:latin typeface="Calibri"/>
                <a:ea typeface="Calibri"/>
                <a:cs typeface="Calibri"/>
              </a:rPr>
              <a:t>Giver en hånd</a:t>
            </a:r>
            <a:r>
              <a:rPr lang="da-DK" dirty="0">
                <a:latin typeface="Calibri"/>
                <a:ea typeface="Calibri"/>
                <a:cs typeface="Calibri"/>
              </a:rPr>
              <a:t> - </a:t>
            </a:r>
            <a:r>
              <a:rPr lang="da-DK" sz="1200" dirty="0">
                <a:latin typeface="Calibri"/>
                <a:ea typeface="Calibri"/>
                <a:cs typeface="Calibri"/>
              </a:rPr>
              <a:t>h</a:t>
            </a:r>
            <a:r>
              <a:rPr lang="da-DK" sz="1200" u="none" dirty="0">
                <a:latin typeface="Calibri"/>
                <a:ea typeface="Calibri"/>
                <a:cs typeface="Calibri"/>
              </a:rPr>
              <a:t>jælpe en anden op ad bakken. </a:t>
            </a:r>
            <a:endParaRPr lang="da-DK" u="none" dirty="0">
              <a:latin typeface="Aptos" panose="02110004020202020204"/>
              <a:ea typeface="Calibri"/>
              <a:cs typeface="Calibri"/>
            </a:endParaRPr>
          </a:p>
          <a:p>
            <a:r>
              <a:rPr lang="da-DK" sz="1200" u="sng" dirty="0">
                <a:latin typeface="Calibri"/>
                <a:ea typeface="Calibri"/>
                <a:cs typeface="Calibri"/>
              </a:rPr>
              <a:t>Naturens styrke</a:t>
            </a:r>
            <a:r>
              <a:rPr lang="da-DK" dirty="0">
                <a:latin typeface="Calibri"/>
                <a:ea typeface="Calibri"/>
                <a:cs typeface="Calibri"/>
              </a:rPr>
              <a:t> - </a:t>
            </a:r>
            <a:r>
              <a:rPr lang="da-DK" sz="1200" u="none" dirty="0">
                <a:latin typeface="Calibri"/>
                <a:ea typeface="Calibri"/>
                <a:cs typeface="Calibri"/>
              </a:rPr>
              <a:t>kan </a:t>
            </a:r>
            <a:r>
              <a:rPr lang="da-DK" sz="1200" dirty="0">
                <a:latin typeface="Calibri"/>
                <a:ea typeface="Calibri"/>
                <a:cs typeface="Calibri"/>
              </a:rPr>
              <a:t>hjælpe os med at finde ro</a:t>
            </a:r>
            <a:r>
              <a:rPr lang="da-DK" dirty="0">
                <a:latin typeface="Calibri"/>
                <a:ea typeface="Calibri"/>
                <a:cs typeface="Calibri"/>
              </a:rPr>
              <a:t>.</a:t>
            </a:r>
            <a:endParaRPr lang="da-DK" dirty="0"/>
          </a:p>
        </p:txBody>
      </p:sp>
      <p:sp>
        <p:nvSpPr>
          <p:cNvPr id="4" name="Pladsholder til slidenummer 3"/>
          <p:cNvSpPr>
            <a:spLocks noGrp="1"/>
          </p:cNvSpPr>
          <p:nvPr>
            <p:ph type="sldNum" sz="quarter" idx="5"/>
          </p:nvPr>
        </p:nvSpPr>
        <p:spPr/>
        <p:txBody>
          <a:bodyPr/>
          <a:lstStyle/>
          <a:p>
            <a:fld id="{A69A2A3B-7D15-46B9-9B6B-1C1E4D6E486F}" type="slidenum">
              <a:rPr lang="da-DK" smtClean="0"/>
              <a:t>8</a:t>
            </a:fld>
            <a:endParaRPr lang="da-DK"/>
          </a:p>
        </p:txBody>
      </p:sp>
    </p:spTree>
    <p:extLst>
      <p:ext uri="{BB962C8B-B14F-4D97-AF65-F5344CB8AC3E}">
        <p14:creationId xmlns:p14="http://schemas.microsoft.com/office/powerpoint/2010/main" val="298399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Præsten</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styrer</a:t>
            </a:r>
            <a:r>
              <a:rPr lang="en-US" sz="12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tiden</a:t>
            </a:r>
            <a:r>
              <a:rPr lang="en-US" sz="1800" b="0" i="0"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da-DK" sz="1800" dirty="0">
              <a:latin typeface="Calibri" panose="020F0502020204030204" pitchFamily="34" charset="0"/>
              <a:ea typeface="Calibri" panose="020F0502020204030204" pitchFamily="34" charset="0"/>
              <a:cs typeface="Calibri" panose="020F0502020204030204" pitchFamily="34" charset="0"/>
            </a:endParaRPr>
          </a:p>
        </p:txBody>
      </p:sp>
      <p:sp>
        <p:nvSpPr>
          <p:cNvPr id="4" name="Pladsholder til slidenummer 3"/>
          <p:cNvSpPr>
            <a:spLocks noGrp="1"/>
          </p:cNvSpPr>
          <p:nvPr>
            <p:ph type="sldNum" sz="quarter" idx="5"/>
          </p:nvPr>
        </p:nvSpPr>
        <p:spPr/>
        <p:txBody>
          <a:bodyPr/>
          <a:lstStyle/>
          <a:p>
            <a:fld id="{A69A2A3B-7D15-46B9-9B6B-1C1E4D6E486F}" type="slidenum">
              <a:rPr lang="da-DK" smtClean="0"/>
              <a:t>9</a:t>
            </a:fld>
            <a:endParaRPr lang="da-DK"/>
          </a:p>
        </p:txBody>
      </p:sp>
    </p:spTree>
    <p:extLst>
      <p:ext uri="{BB962C8B-B14F-4D97-AF65-F5344CB8AC3E}">
        <p14:creationId xmlns:p14="http://schemas.microsoft.com/office/powerpoint/2010/main" val="78528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a-DK"/>
              <a:t>Klik for at redigere undertiteltypografien i masteren</a:t>
            </a:r>
            <a:endParaRPr lang="en-US"/>
          </a:p>
        </p:txBody>
      </p:sp>
      <p:sp>
        <p:nvSpPr>
          <p:cNvPr id="4" name="Date Placeholder 3"/>
          <p:cNvSpPr>
            <a:spLocks noGrp="1"/>
          </p:cNvSpPr>
          <p:nvPr>
            <p:ph type="dt" sz="half" idx="10"/>
          </p:nvPr>
        </p:nvSpPr>
        <p:spPr/>
        <p:txBody>
          <a:bodyPr/>
          <a:lstStyle>
            <a:lvl1pPr>
              <a:defRPr>
                <a:solidFill>
                  <a:srgbClr val="FFFFFF"/>
                </a:solidFill>
              </a:defRPr>
            </a:lvl1pPr>
          </a:lstStyle>
          <a:p>
            <a:fld id="{9907BE9E-632D-4B68-8C85-13989C3D4607}" type="datetimeFigureOut">
              <a:rPr lang="da-DK" smtClean="0"/>
              <a:t>07-10-2025</a:t>
            </a:fld>
            <a:endParaRPr lang="da-DK"/>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da-DK"/>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0979568-2AD7-4171-90CD-345A6A714DD3}" type="slidenum">
              <a:rPr lang="da-DK" smtClean="0"/>
              <a:t>‹nr.›</a:t>
            </a:fld>
            <a:endParaRPr lang="da-DK"/>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7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9907BE9E-632D-4B68-8C85-13989C3D4607}"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433210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a-DK"/>
              <a:t>Klik for at redigere titeltypografien i masteren</a:t>
            </a:r>
            <a:endParaRPr lang="en-US"/>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9907BE9E-632D-4B68-8C85-13989C3D4607}"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409771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p>
            <a:fld id="{9907BE9E-632D-4B68-8C85-13989C3D4607}"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2155262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a-DK"/>
              <a:t>Klik for at redigere titeltypografien i masteren</a:t>
            </a:r>
            <a:endParaRPr lang="en-US"/>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9907BE9E-632D-4B68-8C85-13989C3D4607}" type="datetimeFigureOut">
              <a:rPr lang="da-DK" smtClean="0"/>
              <a:t>07-10-2025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B0979568-2AD7-4171-90CD-345A6A714DD3}" type="slidenum">
              <a:rPr lang="da-DK" smtClean="0"/>
              <a:t>‹nr.›</a:t>
            </a:fld>
            <a:endParaRPr lang="da-DK"/>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04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a:t>Klik for at redigere titeltypografien i masteren</a:t>
            </a:r>
            <a:endParaRPr lang="en-US"/>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9907BE9E-632D-4B68-8C85-13989C3D4607}"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397662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Date Placeholder 6"/>
          <p:cNvSpPr>
            <a:spLocks noGrp="1"/>
          </p:cNvSpPr>
          <p:nvPr>
            <p:ph type="dt" sz="half" idx="10"/>
          </p:nvPr>
        </p:nvSpPr>
        <p:spPr/>
        <p:txBody>
          <a:bodyPr/>
          <a:lstStyle/>
          <a:p>
            <a:fld id="{9907BE9E-632D-4B68-8C85-13989C3D4607}" type="datetimeFigureOut">
              <a:rPr lang="da-DK" smtClean="0"/>
              <a:t>07-10-2025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3589659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a:p>
        </p:txBody>
      </p:sp>
      <p:sp>
        <p:nvSpPr>
          <p:cNvPr id="3" name="Date Placeholder 2"/>
          <p:cNvSpPr>
            <a:spLocks noGrp="1"/>
          </p:cNvSpPr>
          <p:nvPr>
            <p:ph type="dt" sz="half" idx="10"/>
          </p:nvPr>
        </p:nvSpPr>
        <p:spPr/>
        <p:txBody>
          <a:bodyPr/>
          <a:lstStyle/>
          <a:p>
            <a:fld id="{9907BE9E-632D-4B68-8C85-13989C3D4607}" type="datetimeFigureOut">
              <a:rPr lang="da-DK" smtClean="0"/>
              <a:t>07-10-2025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21499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BE9E-632D-4B68-8C85-13989C3D4607}" type="datetimeFigureOut">
              <a:rPr lang="da-DK" smtClean="0"/>
              <a:t>07-10-2025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89662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titeltypografien i masteren</a:t>
            </a:r>
            <a:endParaRPr lang="en-US"/>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9907BE9E-632D-4B68-8C85-13989C3D4607}"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36114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a-DK"/>
              <a:t>Klik for at redigere titeltypografien i masteren</a:t>
            </a:r>
            <a:endParaRPr lang="en-US"/>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9907BE9E-632D-4B68-8C85-13989C3D4607}" type="datetimeFigureOut">
              <a:rPr lang="da-DK" smtClean="0"/>
              <a:t>07-10-2025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B0979568-2AD7-4171-90CD-345A6A714DD3}" type="slidenum">
              <a:rPr lang="da-DK" smtClean="0"/>
              <a:t>‹nr.›</a:t>
            </a:fld>
            <a:endParaRPr lang="da-DK"/>
          </a:p>
        </p:txBody>
      </p:sp>
    </p:spTree>
    <p:extLst>
      <p:ext uri="{BB962C8B-B14F-4D97-AF65-F5344CB8AC3E}">
        <p14:creationId xmlns:p14="http://schemas.microsoft.com/office/powerpoint/2010/main" val="107996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907BE9E-632D-4B68-8C85-13989C3D4607}" type="datetimeFigureOut">
              <a:rPr lang="da-DK" smtClean="0"/>
              <a:t>07-10-2025</a:t>
            </a:fld>
            <a:endParaRPr lang="da-DK"/>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da-DK"/>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0979568-2AD7-4171-90CD-345A6A714DD3}" type="slidenum">
              <a:rPr lang="da-DK" smtClean="0"/>
              <a:t>‹nr.›</a:t>
            </a:fld>
            <a:endParaRPr lang="da-DK"/>
          </a:p>
        </p:txBody>
      </p:sp>
    </p:spTree>
    <p:extLst>
      <p:ext uri="{BB962C8B-B14F-4D97-AF65-F5344CB8AC3E}">
        <p14:creationId xmlns:p14="http://schemas.microsoft.com/office/powerpoint/2010/main" val="15338573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sites.google.com/view/eneoghjemmeundervisning/dagens-emne/treenighed/ordleg"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bornikirken.dk/meditationer/"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jV95p_kF1mQ?feature=oembed" TargetMode="Externa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afrundede hjørner 17">
            <a:extLst>
              <a:ext uri="{FF2B5EF4-FFF2-40B4-BE49-F238E27FC236}">
                <a16:creationId xmlns:a16="http://schemas.microsoft.com/office/drawing/2014/main" id="{D3A5B22A-5495-04A8-9A2E-62E14EAB8421}"/>
              </a:ext>
            </a:extLst>
          </p:cNvPr>
          <p:cNvSpPr/>
          <p:nvPr/>
        </p:nvSpPr>
        <p:spPr>
          <a:xfrm>
            <a:off x="2003794" y="1183599"/>
            <a:ext cx="2935415"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4500" b="1" dirty="0">
                <a:solidFill>
                  <a:schemeClr val="tx1"/>
                </a:solidFill>
                <a:latin typeface="Calibri"/>
                <a:ea typeface="Calibri"/>
                <a:cs typeface="Calibri"/>
              </a:rPr>
              <a:t>Dagens program</a:t>
            </a:r>
          </a:p>
          <a:p>
            <a:pPr algn="ctr"/>
            <a:endParaRPr lang="da-DK" dirty="0">
              <a:solidFill>
                <a:schemeClr val="tx1"/>
              </a:solidFill>
            </a:endParaRPr>
          </a:p>
          <a:p>
            <a:r>
              <a:rPr lang="da-DK" dirty="0">
                <a:solidFill>
                  <a:schemeClr val="tx1"/>
                </a:solidFill>
                <a:latin typeface="Calibri"/>
                <a:ea typeface="Calibri"/>
                <a:cs typeface="Calibri"/>
              </a:rPr>
              <a:t>Tjek ind</a:t>
            </a:r>
          </a:p>
          <a:p>
            <a:endParaRPr lang="da-DK" dirty="0">
              <a:solidFill>
                <a:schemeClr val="tx1"/>
              </a:solidFill>
              <a:latin typeface="Calibri"/>
              <a:ea typeface="Calibri"/>
              <a:cs typeface="Calibri"/>
            </a:endParaRPr>
          </a:p>
          <a:p>
            <a:r>
              <a:rPr lang="da-DK" dirty="0">
                <a:solidFill>
                  <a:schemeClr val="tx1"/>
                </a:solidFill>
                <a:latin typeface="Calibri"/>
                <a:ea typeface="Calibri"/>
                <a:cs typeface="Calibri"/>
              </a:rPr>
              <a:t>Dagens Tema:</a:t>
            </a:r>
            <a:r>
              <a:rPr lang="da-DK" b="1" dirty="0">
                <a:solidFill>
                  <a:schemeClr val="tx1"/>
                </a:solidFill>
                <a:latin typeface="Calibri"/>
                <a:ea typeface="Calibri"/>
                <a:cs typeface="Calibri"/>
              </a:rPr>
              <a:t> Treenighed</a:t>
            </a:r>
            <a:endParaRPr lang="da-DK" dirty="0">
              <a:solidFill>
                <a:schemeClr val="tx1"/>
              </a:solidFill>
              <a:latin typeface="Calibri"/>
              <a:ea typeface="Calibri"/>
              <a:cs typeface="Calibri"/>
            </a:endParaRPr>
          </a:p>
          <a:p>
            <a:pPr marL="285750" indent="-285750">
              <a:buFont typeface="Arial" panose="020B0604020202020204" pitchFamily="34" charset="0"/>
              <a:buChar char="•"/>
            </a:pPr>
            <a:endParaRPr lang="da-DK"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da-DK" dirty="0">
                <a:solidFill>
                  <a:schemeClr val="tx1"/>
                </a:solidFill>
                <a:latin typeface="Calibri"/>
                <a:ea typeface="Calibri"/>
                <a:cs typeface="Calibri"/>
              </a:rPr>
              <a:t>Ønsker for dagen...</a:t>
            </a:r>
            <a:endParaRPr lang="da-DK"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endParaRPr lang="da-DK"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da-DK" dirty="0">
                <a:solidFill>
                  <a:schemeClr val="tx1"/>
                </a:solidFill>
                <a:latin typeface="Calibri"/>
                <a:ea typeface="Calibri"/>
                <a:cs typeface="Calibri"/>
              </a:rPr>
              <a:t>Meditation, fadervor,  trosbekendelse, og      salmer</a:t>
            </a:r>
            <a:endParaRPr lang="da-DK"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5E0586C-3A47-A0F2-3E0A-B1D0CB7FBF54}"/>
              </a:ext>
            </a:extLst>
          </p:cNvPr>
          <p:cNvPicPr>
            <a:picLocks noChangeAspect="1"/>
          </p:cNvPicPr>
          <p:nvPr/>
        </p:nvPicPr>
        <p:blipFill>
          <a:blip r:embed="rId3"/>
          <a:stretch>
            <a:fillRect/>
          </a:stretch>
        </p:blipFill>
        <p:spPr>
          <a:xfrm flipH="1">
            <a:off x="292275" y="-266179"/>
            <a:ext cx="5803725" cy="2630466"/>
          </a:xfrm>
          <a:prstGeom prst="rect">
            <a:avLst/>
          </a:prstGeom>
        </p:spPr>
      </p:pic>
      <p:sp>
        <p:nvSpPr>
          <p:cNvPr id="19" name="Rektangel: afrundede hjørner 18">
            <a:extLst>
              <a:ext uri="{FF2B5EF4-FFF2-40B4-BE49-F238E27FC236}">
                <a16:creationId xmlns:a16="http://schemas.microsoft.com/office/drawing/2014/main" id="{C825C071-8EAB-30BC-4EBC-406672CFEFF0}"/>
              </a:ext>
            </a:extLst>
          </p:cNvPr>
          <p:cNvSpPr/>
          <p:nvPr/>
        </p:nvSpPr>
        <p:spPr>
          <a:xfrm>
            <a:off x="6092584" y="1044219"/>
            <a:ext cx="3549984" cy="48246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4500" b="1" dirty="0">
                <a:solidFill>
                  <a:schemeClr val="tx1"/>
                </a:solidFill>
                <a:latin typeface="Calibri"/>
                <a:ea typeface="Calibri"/>
                <a:cs typeface="Calibri"/>
              </a:rPr>
              <a:t>Ønsker for dagen </a:t>
            </a:r>
            <a:endParaRPr lang="en-US" dirty="0">
              <a:solidFill>
                <a:schemeClr val="tx1"/>
              </a:solidFill>
              <a:latin typeface="Corbel" panose="020B0503020204020204"/>
              <a:ea typeface="Calibri"/>
              <a:cs typeface="Calibri"/>
            </a:endParaRPr>
          </a:p>
          <a:p>
            <a:endParaRPr lang="en-US" dirty="0">
              <a:solidFill>
                <a:schemeClr val="tx1"/>
              </a:solidFill>
              <a:latin typeface="Calibri"/>
              <a:ea typeface="Calibri"/>
              <a:cs typeface="Calibri"/>
            </a:endParaRPr>
          </a:p>
          <a:p>
            <a:pPr lvl="1"/>
            <a:r>
              <a:rPr lang="en-US" dirty="0">
                <a:solidFill>
                  <a:schemeClr val="tx1"/>
                </a:solidFill>
                <a:latin typeface="Calibri"/>
                <a:ea typeface="Calibri"/>
                <a:cs typeface="Calibri"/>
              </a:rPr>
              <a:t>At </a:t>
            </a:r>
            <a:r>
              <a:rPr lang="en-US" dirty="0" err="1">
                <a:solidFill>
                  <a:schemeClr val="tx1"/>
                </a:solidFill>
                <a:latin typeface="Calibri"/>
                <a:ea typeface="Calibri"/>
                <a:cs typeface="Calibri"/>
              </a:rPr>
              <a:t>lære</a:t>
            </a:r>
            <a:r>
              <a:rPr lang="en-US" dirty="0">
                <a:solidFill>
                  <a:schemeClr val="tx1"/>
                </a:solidFill>
                <a:latin typeface="Calibri"/>
                <a:ea typeface="Calibri"/>
                <a:cs typeface="Calibri"/>
              </a:rPr>
              <a:t>, at det </a:t>
            </a:r>
            <a:r>
              <a:rPr lang="en-US" dirty="0" err="1">
                <a:solidFill>
                  <a:schemeClr val="tx1"/>
                </a:solidFill>
                <a:latin typeface="Calibri"/>
                <a:ea typeface="Calibri"/>
                <a:cs typeface="Calibri"/>
              </a:rPr>
              <a:t>kristne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gudsbillede</a:t>
            </a:r>
            <a:r>
              <a:rPr lang="en-US" dirty="0">
                <a:solidFill>
                  <a:schemeClr val="tx1"/>
                </a:solidFill>
                <a:latin typeface="Calibri"/>
                <a:ea typeface="Calibri"/>
                <a:cs typeface="Calibri"/>
              </a:rPr>
              <a:t> er: </a:t>
            </a:r>
            <a:endParaRPr lang="en-US" dirty="0">
              <a:solidFill>
                <a:schemeClr val="tx1"/>
              </a:solidFill>
            </a:endParaRPr>
          </a:p>
          <a:p>
            <a:pPr lvl="1"/>
            <a:r>
              <a:rPr lang="en-US" dirty="0" err="1">
                <a:solidFill>
                  <a:schemeClr val="tx1"/>
                </a:solidFill>
                <a:latin typeface="Calibri"/>
                <a:ea typeface="Calibri"/>
                <a:cs typeface="Calibri"/>
              </a:rPr>
              <a:t>Én</a:t>
            </a:r>
            <a:r>
              <a:rPr lang="en-US" dirty="0">
                <a:solidFill>
                  <a:schemeClr val="tx1"/>
                </a:solidFill>
                <a:latin typeface="Calibri"/>
                <a:ea typeface="Calibri"/>
                <a:cs typeface="Calibri"/>
              </a:rPr>
              <a:t> og </a:t>
            </a:r>
            <a:r>
              <a:rPr lang="en-US" dirty="0" err="1">
                <a:solidFill>
                  <a:schemeClr val="tx1"/>
                </a:solidFill>
                <a:latin typeface="Calibri"/>
                <a:ea typeface="Calibri"/>
                <a:cs typeface="Calibri"/>
              </a:rPr>
              <a:t>tre</a:t>
            </a:r>
            <a:r>
              <a:rPr lang="en-US" dirty="0">
                <a:solidFill>
                  <a:schemeClr val="tx1"/>
                </a:solidFill>
                <a:latin typeface="Calibri"/>
                <a:ea typeface="Calibri"/>
                <a:cs typeface="Calibri"/>
              </a:rPr>
              <a:t> på </a:t>
            </a:r>
            <a:r>
              <a:rPr lang="en-US" dirty="0" err="1">
                <a:solidFill>
                  <a:schemeClr val="tx1"/>
                </a:solidFill>
                <a:latin typeface="Calibri"/>
                <a:ea typeface="Calibri"/>
                <a:cs typeface="Calibri"/>
              </a:rPr>
              <a:t>én</a:t>
            </a:r>
            <a:r>
              <a:rPr lang="en-US" dirty="0">
                <a:solidFill>
                  <a:schemeClr val="tx1"/>
                </a:solidFill>
                <a:latin typeface="Calibri"/>
                <a:ea typeface="Calibri"/>
                <a:cs typeface="Calibri"/>
              </a:rPr>
              <a:t> og </a:t>
            </a:r>
            <a:r>
              <a:rPr lang="en-US" dirty="0" err="1">
                <a:solidFill>
                  <a:schemeClr val="tx1"/>
                </a:solidFill>
                <a:latin typeface="Calibri"/>
                <a:ea typeface="Calibri"/>
                <a:cs typeface="Calibri"/>
              </a:rPr>
              <a:t>samme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tid</a:t>
            </a:r>
            <a:r>
              <a:rPr lang="en-US" dirty="0">
                <a:solidFill>
                  <a:schemeClr val="tx1"/>
                </a:solidFill>
                <a:latin typeface="Calibri"/>
                <a:ea typeface="Calibri"/>
                <a:cs typeface="Calibri"/>
              </a:rPr>
              <a:t>.</a:t>
            </a:r>
            <a:endParaRPr lang="en-US" dirty="0">
              <a:solidFill>
                <a:schemeClr val="tx1"/>
              </a:solidFill>
            </a:endParaRPr>
          </a:p>
          <a:p>
            <a:pPr lvl="1"/>
            <a:endParaRPr lang="en-US" dirty="0">
              <a:solidFill>
                <a:schemeClr val="tx1"/>
              </a:solidFill>
              <a:latin typeface="Calibri"/>
              <a:ea typeface="Calibri"/>
              <a:cs typeface="Calibri"/>
            </a:endParaRPr>
          </a:p>
          <a:p>
            <a:pPr lvl="1"/>
            <a:r>
              <a:rPr lang="en-US" dirty="0">
                <a:solidFill>
                  <a:schemeClr val="tx1"/>
                </a:solidFill>
                <a:latin typeface="Calibri"/>
                <a:ea typeface="Calibri"/>
                <a:cs typeface="Calibri"/>
              </a:rPr>
              <a:t>At </a:t>
            </a:r>
            <a:r>
              <a:rPr lang="en-US" dirty="0" err="1">
                <a:solidFill>
                  <a:schemeClr val="tx1"/>
                </a:solidFill>
                <a:latin typeface="Calibri"/>
                <a:ea typeface="Calibri"/>
                <a:cs typeface="Calibri"/>
              </a:rPr>
              <a:t>lære</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kristen</a:t>
            </a:r>
            <a:r>
              <a:rPr lang="en-US" dirty="0">
                <a:solidFill>
                  <a:schemeClr val="tx1"/>
                </a:solidFill>
                <a:latin typeface="Calibri"/>
                <a:ea typeface="Calibri"/>
                <a:cs typeface="Calibri"/>
              </a:rPr>
              <a:t> </a:t>
            </a:r>
            <a:r>
              <a:rPr lang="en-US" dirty="0" err="1">
                <a:solidFill>
                  <a:schemeClr val="tx1"/>
                </a:solidFill>
                <a:latin typeface="Calibri"/>
                <a:ea typeface="Calibri"/>
                <a:cs typeface="Calibri"/>
              </a:rPr>
              <a:t>matematik</a:t>
            </a:r>
            <a:r>
              <a:rPr lang="en-US" dirty="0">
                <a:solidFill>
                  <a:schemeClr val="tx1"/>
                </a:solidFill>
                <a:latin typeface="Calibri"/>
                <a:ea typeface="Calibri"/>
                <a:cs typeface="Calibri"/>
              </a:rPr>
              <a:t>: </a:t>
            </a:r>
            <a:endParaRPr lang="da-DK" dirty="0">
              <a:solidFill>
                <a:schemeClr val="tx1"/>
              </a:solidFill>
              <a:latin typeface="Calibri"/>
              <a:ea typeface="Calibri"/>
              <a:cs typeface="Calibri"/>
            </a:endParaRPr>
          </a:p>
          <a:p>
            <a:pPr lvl="1"/>
            <a:r>
              <a:rPr lang="en-US" dirty="0">
                <a:solidFill>
                  <a:schemeClr val="tx1"/>
                </a:solidFill>
                <a:latin typeface="Calibri"/>
                <a:ea typeface="Calibri"/>
                <a:cs typeface="Calibri"/>
              </a:rPr>
              <a:t>1 + 1 + 1 = 1</a:t>
            </a:r>
            <a:endParaRPr lang="da-DK" dirty="0">
              <a:solidFill>
                <a:schemeClr val="tx1"/>
              </a:solidFill>
            </a:endParaRPr>
          </a:p>
        </p:txBody>
      </p:sp>
      <p:sp>
        <p:nvSpPr>
          <p:cNvPr id="2" name="Pladsholder til sidefod 1">
            <a:extLst>
              <a:ext uri="{FF2B5EF4-FFF2-40B4-BE49-F238E27FC236}">
                <a16:creationId xmlns:a16="http://schemas.microsoft.com/office/drawing/2014/main" id="{275634F9-7990-AEEF-7248-004042BFB66F}"/>
              </a:ext>
            </a:extLst>
          </p:cNvPr>
          <p:cNvSpPr>
            <a:spLocks noGrp="1"/>
          </p:cNvSpPr>
          <p:nvPr>
            <p:ph type="ftr" sz="quarter" idx="11"/>
          </p:nvPr>
        </p:nvSpPr>
        <p:spPr>
          <a:xfrm>
            <a:off x="126805" y="6018974"/>
            <a:ext cx="11981688" cy="645541"/>
          </a:xfrm>
        </p:spPr>
        <p:txBody>
          <a:bodyPr/>
          <a:lstStyle/>
          <a:p>
            <a:r>
              <a:rPr lang="da-DK" sz="1800">
                <a:solidFill>
                  <a:schemeClr val="tx1"/>
                </a:solidFill>
                <a:latin typeface="Calibri"/>
                <a:ea typeface="Calibri"/>
                <a:cs typeface="Calibri"/>
              </a:rPr>
              <a:t>v/ Pernille Bach-Mortensen og Susanne </a:t>
            </a:r>
            <a:r>
              <a:rPr lang="da-DK" sz="1800" err="1">
                <a:solidFill>
                  <a:schemeClr val="tx1"/>
                </a:solidFill>
                <a:latin typeface="Calibri"/>
                <a:ea typeface="Calibri"/>
                <a:cs typeface="Calibri"/>
              </a:rPr>
              <a:t>Leiding</a:t>
            </a:r>
            <a:r>
              <a:rPr lang="da-DK" sz="1800">
                <a:solidFill>
                  <a:schemeClr val="tx1"/>
                </a:solidFill>
                <a:latin typeface="Calibri"/>
                <a:ea typeface="Calibri"/>
                <a:cs typeface="Calibri"/>
              </a:rPr>
              <a:t>, Helsingør Stift, Anne Mia </a:t>
            </a:r>
            <a:r>
              <a:rPr lang="da-DK" sz="1800" err="1">
                <a:solidFill>
                  <a:schemeClr val="tx1"/>
                </a:solidFill>
                <a:latin typeface="Calibri"/>
                <a:ea typeface="Calibri"/>
                <a:cs typeface="Calibri"/>
              </a:rPr>
              <a:t>Lykner</a:t>
            </a:r>
            <a:r>
              <a:rPr lang="da-DK" sz="1800">
                <a:solidFill>
                  <a:schemeClr val="tx1"/>
                </a:solidFill>
                <a:latin typeface="Calibri"/>
                <a:ea typeface="Calibri"/>
                <a:cs typeface="Calibri"/>
              </a:rPr>
              <a:t>, Roskilde Stift og Erik Hviid, København Stift</a:t>
            </a:r>
          </a:p>
        </p:txBody>
      </p:sp>
      <p:pic>
        <p:nvPicPr>
          <p:cNvPr id="4" name="Picture 3">
            <a:extLst>
              <a:ext uri="{FF2B5EF4-FFF2-40B4-BE49-F238E27FC236}">
                <a16:creationId xmlns:a16="http://schemas.microsoft.com/office/drawing/2014/main" id="{5A1F9F0A-9EA7-BFA7-B4E3-4A29B7315F35}"/>
              </a:ext>
            </a:extLst>
          </p:cNvPr>
          <p:cNvPicPr>
            <a:picLocks noChangeAspect="1"/>
          </p:cNvPicPr>
          <p:nvPr/>
        </p:nvPicPr>
        <p:blipFill>
          <a:blip r:embed="rId3"/>
          <a:stretch>
            <a:fillRect/>
          </a:stretch>
        </p:blipFill>
        <p:spPr>
          <a:xfrm>
            <a:off x="6106440" y="-266180"/>
            <a:ext cx="5793287" cy="2630466"/>
          </a:xfrm>
          <a:prstGeom prst="rect">
            <a:avLst/>
          </a:prstGeom>
        </p:spPr>
      </p:pic>
    </p:spTree>
    <p:extLst>
      <p:ext uri="{BB962C8B-B14F-4D97-AF65-F5344CB8AC3E}">
        <p14:creationId xmlns:p14="http://schemas.microsoft.com/office/powerpoint/2010/main" val="169806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9" name="Rectangle 28">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31" name="Straight Connector 30">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C26C0AB-632B-4701-A5A6-052B75B7F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35" name="Rectangle 34">
            <a:extLst>
              <a:ext uri="{FF2B5EF4-FFF2-40B4-BE49-F238E27FC236}">
                <a16:creationId xmlns:a16="http://schemas.microsoft.com/office/drawing/2014/main" id="{122A2853-A55A-47F7-902F-6DE7185D8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46887"/>
            <a:ext cx="7314691"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37" name="Straight Connector 36">
            <a:extLst>
              <a:ext uri="{FF2B5EF4-FFF2-40B4-BE49-F238E27FC236}">
                <a16:creationId xmlns:a16="http://schemas.microsoft.com/office/drawing/2014/main" id="{4A0A3D00-134B-401B-BED1-39F1B734C9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33843" y="4005950"/>
            <a:ext cx="531902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4F11129-8A77-4850-9BAB-FDA0CF4F3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pic>
        <p:nvPicPr>
          <p:cNvPr id="5" name="Picture 4">
            <a:extLst>
              <a:ext uri="{FF2B5EF4-FFF2-40B4-BE49-F238E27FC236}">
                <a16:creationId xmlns:a16="http://schemas.microsoft.com/office/drawing/2014/main" id="{14D60039-5255-182A-C6DD-9346BE443E6A}"/>
              </a:ext>
            </a:extLst>
          </p:cNvPr>
          <p:cNvPicPr>
            <a:picLocks noChangeAspect="1"/>
          </p:cNvPicPr>
          <p:nvPr/>
        </p:nvPicPr>
        <p:blipFill>
          <a:blip r:embed="rId3"/>
          <a:stretch>
            <a:fillRect/>
          </a:stretch>
        </p:blipFill>
        <p:spPr>
          <a:xfrm>
            <a:off x="-14135" y="-633562"/>
            <a:ext cx="12201100" cy="8138160"/>
          </a:xfrm>
          <a:prstGeom prst="rect">
            <a:avLst/>
          </a:prstGeom>
        </p:spPr>
      </p:pic>
      <p:pic>
        <p:nvPicPr>
          <p:cNvPr id="3" name="Billede 2">
            <a:extLst>
              <a:ext uri="{FF2B5EF4-FFF2-40B4-BE49-F238E27FC236}">
                <a16:creationId xmlns:a16="http://schemas.microsoft.com/office/drawing/2014/main" id="{620DFB39-D5F5-E504-60F0-EB3D93E6C06A}"/>
              </a:ext>
            </a:extLst>
          </p:cNvPr>
          <p:cNvPicPr>
            <a:picLocks noChangeAspect="1"/>
          </p:cNvPicPr>
          <p:nvPr/>
        </p:nvPicPr>
        <p:blipFill>
          <a:blip r:embed="rId4"/>
          <a:stretch>
            <a:fillRect/>
          </a:stretch>
        </p:blipFill>
        <p:spPr>
          <a:xfrm>
            <a:off x="872065" y="1860302"/>
            <a:ext cx="3135414" cy="3135414"/>
          </a:xfrm>
          <a:prstGeom prst="rect">
            <a:avLst/>
          </a:prstGeom>
        </p:spPr>
      </p:pic>
      <p:sp>
        <p:nvSpPr>
          <p:cNvPr id="2" name="Titel 1">
            <a:extLst>
              <a:ext uri="{FF2B5EF4-FFF2-40B4-BE49-F238E27FC236}">
                <a16:creationId xmlns:a16="http://schemas.microsoft.com/office/drawing/2014/main" id="{655E931E-5B45-7131-4526-C970275CBD7C}"/>
              </a:ext>
            </a:extLst>
          </p:cNvPr>
          <p:cNvSpPr>
            <a:spLocks noGrp="1"/>
          </p:cNvSpPr>
          <p:nvPr>
            <p:ph type="title"/>
          </p:nvPr>
        </p:nvSpPr>
        <p:spPr>
          <a:xfrm>
            <a:off x="4927953" y="862918"/>
            <a:ext cx="6669841" cy="4568968"/>
          </a:xfrm>
          <a:solidFill>
            <a:srgbClr val="C7E0F0"/>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b">
            <a:normAutofit fontScale="90000"/>
          </a:bodyPr>
          <a:lstStyle/>
          <a:p>
            <a:pPr algn="ctr">
              <a:lnSpc>
                <a:spcPct val="100000"/>
              </a:lnSpc>
            </a:pPr>
            <a:r>
              <a:rPr lang="en-US" sz="1800" i="0" u="none" strike="noStrike" dirty="0">
                <a:solidFill>
                  <a:schemeClr val="tx1"/>
                </a:solidFill>
                <a:effectLst/>
                <a:latin typeface="Calibri"/>
                <a:ea typeface="Calibri"/>
                <a:cs typeface="Calibri"/>
              </a:rPr>
              <a:t>Nu </a:t>
            </a:r>
            <a:r>
              <a:rPr lang="en-US" sz="1800" i="0" u="none" strike="noStrike" dirty="0" err="1">
                <a:solidFill>
                  <a:schemeClr val="tx1"/>
                </a:solidFill>
                <a:effectLst/>
                <a:latin typeface="Calibri"/>
                <a:ea typeface="Calibri"/>
                <a:cs typeface="Calibri"/>
              </a:rPr>
              <a:t>skal</a:t>
            </a:r>
            <a:r>
              <a:rPr lang="en-US" sz="1800" i="0" u="none" strike="noStrike" dirty="0">
                <a:solidFill>
                  <a:schemeClr val="tx1"/>
                </a:solidFill>
                <a:effectLst/>
                <a:latin typeface="Calibri"/>
                <a:ea typeface="Calibri"/>
                <a:cs typeface="Calibri"/>
              </a:rPr>
              <a:t> du </a:t>
            </a:r>
            <a:r>
              <a:rPr lang="en-US" sz="1800" i="0" u="none" strike="noStrike" dirty="0" err="1">
                <a:solidFill>
                  <a:schemeClr val="tx1"/>
                </a:solidFill>
                <a:effectLst/>
                <a:latin typeface="Calibri"/>
                <a:ea typeface="Calibri"/>
                <a:cs typeface="Calibri"/>
              </a:rPr>
              <a:t>løse</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en</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ordopgave</a:t>
            </a:r>
            <a:r>
              <a:rPr lang="en-US" sz="1800" i="0" u="none" strike="noStrike" dirty="0">
                <a:solidFill>
                  <a:schemeClr val="tx1"/>
                </a:solidFill>
                <a:effectLst/>
                <a:latin typeface="Calibri"/>
                <a:ea typeface="Calibri"/>
                <a:cs typeface="Calibri"/>
              </a:rPr>
              <a:t>. Du </a:t>
            </a:r>
            <a:r>
              <a:rPr lang="en-US" sz="1800" i="0" u="none" strike="noStrike" dirty="0" err="1">
                <a:solidFill>
                  <a:schemeClr val="tx1"/>
                </a:solidFill>
                <a:effectLst/>
                <a:latin typeface="Calibri"/>
                <a:ea typeface="Calibri"/>
                <a:cs typeface="Calibri"/>
              </a:rPr>
              <a:t>skal</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finde</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disse</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syv</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ord</a:t>
            </a:r>
            <a:r>
              <a:rPr lang="en-US" sz="1800" i="0" u="none" strike="noStrike" dirty="0">
                <a:solidFill>
                  <a:schemeClr val="tx1"/>
                </a:solidFill>
                <a:effectLst/>
                <a:latin typeface="Calibri"/>
                <a:ea typeface="Calibri"/>
                <a:cs typeface="Calibri"/>
              </a:rPr>
              <a:t>: </a:t>
            </a:r>
            <a:br>
              <a:rPr lang="en-US" sz="1800" i="0" u="none" strike="noStrike" dirty="0">
                <a:effectLst/>
                <a:latin typeface="Calibri"/>
                <a:ea typeface="+mj-ea"/>
                <a:cs typeface="+mj-cs"/>
              </a:rPr>
            </a:br>
            <a:br>
              <a:rPr lang="en-US" sz="1800" i="0" u="none" strike="noStrike" dirty="0">
                <a:effectLst/>
                <a:latin typeface="Calibri"/>
                <a:ea typeface="+mj-ea"/>
                <a:cs typeface="+mj-cs"/>
              </a:rPr>
            </a:br>
            <a:br>
              <a:rPr lang="en-US" sz="1800" dirty="0">
                <a:effectLst/>
                <a:latin typeface="Calibri"/>
                <a:ea typeface="+mj-ea"/>
                <a:cs typeface="+mj-cs"/>
              </a:rPr>
            </a:br>
            <a:r>
              <a:rPr lang="en-US" sz="1800" b="1" dirty="0">
                <a:solidFill>
                  <a:schemeClr val="tx1"/>
                </a:solidFill>
                <a:latin typeface="Calibri"/>
                <a:ea typeface="Calibri"/>
                <a:cs typeface="Calibri"/>
              </a:rPr>
              <a:t>SØN</a:t>
            </a:r>
            <a:br>
              <a:rPr lang="en-US" sz="1800" b="1" dirty="0">
                <a:latin typeface="Calibri"/>
                <a:ea typeface="Calibri"/>
                <a:cs typeface="Calibri"/>
              </a:rPr>
            </a:br>
            <a:r>
              <a:rPr lang="en-US" sz="1800" b="1" dirty="0">
                <a:solidFill>
                  <a:schemeClr val="tx1"/>
                </a:solidFill>
                <a:latin typeface="Calibri"/>
                <a:ea typeface="Calibri"/>
                <a:cs typeface="Calibri"/>
              </a:rPr>
              <a:t>KONFIRMAND</a:t>
            </a:r>
            <a:br>
              <a:rPr lang="en-US" sz="1800" b="1" dirty="0">
                <a:latin typeface="+mj-ea"/>
                <a:ea typeface="+mj-ea"/>
                <a:cs typeface="+mj-cs"/>
              </a:rPr>
            </a:br>
            <a:r>
              <a:rPr lang="en-US" sz="1800" b="1" dirty="0">
                <a:solidFill>
                  <a:schemeClr val="tx1"/>
                </a:solidFill>
                <a:latin typeface="Calibri"/>
                <a:ea typeface="Calibri"/>
                <a:cs typeface="Calibri"/>
              </a:rPr>
              <a:t>TREENIGHED</a:t>
            </a:r>
            <a:br>
              <a:rPr lang="en-US" sz="1800" b="1" dirty="0">
                <a:latin typeface="+mj-ea"/>
                <a:ea typeface="+mj-ea"/>
                <a:cs typeface="+mj-cs"/>
              </a:rPr>
            </a:br>
            <a:r>
              <a:rPr lang="en-US" sz="1800" b="1" dirty="0">
                <a:solidFill>
                  <a:schemeClr val="tx1"/>
                </a:solidFill>
                <a:latin typeface="Calibri"/>
                <a:ea typeface="Calibri"/>
                <a:cs typeface="Calibri"/>
              </a:rPr>
              <a:t>SKABEREN</a:t>
            </a:r>
            <a:br>
              <a:rPr lang="en-US" sz="1800" b="1" dirty="0">
                <a:latin typeface="+mj-ea"/>
                <a:ea typeface="+mj-ea"/>
                <a:cs typeface="+mj-cs"/>
              </a:rPr>
            </a:br>
            <a:r>
              <a:rPr lang="en-US" sz="1800" b="1" dirty="0">
                <a:solidFill>
                  <a:schemeClr val="tx1"/>
                </a:solidFill>
                <a:latin typeface="Calibri"/>
                <a:ea typeface="Calibri"/>
                <a:cs typeface="Calibri"/>
              </a:rPr>
              <a:t>FADER</a:t>
            </a:r>
            <a:br>
              <a:rPr lang="en-US" sz="1800" b="1" dirty="0">
                <a:latin typeface="+mj-ea"/>
                <a:ea typeface="+mj-ea"/>
                <a:cs typeface="+mj-cs"/>
              </a:rPr>
            </a:br>
            <a:r>
              <a:rPr lang="en-US" sz="1800" b="1" dirty="0">
                <a:solidFill>
                  <a:schemeClr val="tx1"/>
                </a:solidFill>
                <a:latin typeface="Calibri"/>
                <a:ea typeface="Calibri"/>
                <a:cs typeface="Calibri"/>
              </a:rPr>
              <a:t>HELLIGÅND </a:t>
            </a:r>
            <a:br>
              <a:rPr lang="en-US" sz="1800" b="1" dirty="0">
                <a:latin typeface="+mj-ea"/>
                <a:ea typeface="+mj-ea"/>
                <a:cs typeface="+mj-cs"/>
              </a:rPr>
            </a:br>
            <a:r>
              <a:rPr lang="en-US" sz="1800" b="1" dirty="0">
                <a:solidFill>
                  <a:schemeClr val="tx1"/>
                </a:solidFill>
                <a:latin typeface="Calibri"/>
                <a:ea typeface="Calibri"/>
                <a:cs typeface="Calibri"/>
              </a:rPr>
              <a:t>JESUS</a:t>
            </a:r>
            <a:br>
              <a:rPr lang="en-US" sz="1800" b="1" dirty="0">
                <a:latin typeface="+mj-ea"/>
                <a:ea typeface="+mj-ea"/>
                <a:cs typeface="+mj-cs"/>
              </a:rPr>
            </a:br>
            <a:br>
              <a:rPr lang="en-US" sz="1800" b="1" dirty="0">
                <a:latin typeface="+mj-ea"/>
                <a:ea typeface="+mj-ea"/>
                <a:cs typeface="+mj-cs"/>
              </a:rPr>
            </a:br>
            <a:br>
              <a:rPr lang="en-US" sz="1800" dirty="0">
                <a:latin typeface="+mj-ea"/>
                <a:ea typeface="+mj-ea"/>
                <a:cs typeface="+mj-cs"/>
              </a:rPr>
            </a:br>
            <a:r>
              <a:rPr lang="en-US" sz="1800" dirty="0" err="1">
                <a:solidFill>
                  <a:schemeClr val="tx1"/>
                </a:solidFill>
                <a:latin typeface="Calibri"/>
                <a:ea typeface="Calibri"/>
                <a:cs typeface="Calibri"/>
              </a:rPr>
              <a:t>Bemærk</a:t>
            </a:r>
            <a:r>
              <a:rPr lang="en-US" sz="1800" i="0" u="none" strike="noStrike" dirty="0">
                <a:solidFill>
                  <a:schemeClr val="tx1"/>
                </a:solidFill>
                <a:effectLst/>
                <a:latin typeface="Calibri"/>
                <a:ea typeface="Calibri"/>
                <a:cs typeface="Calibri"/>
              </a:rPr>
              <a:t>: </a:t>
            </a:r>
            <a:r>
              <a:rPr lang="en-US" sz="1800" dirty="0" err="1">
                <a:solidFill>
                  <a:schemeClr val="tx1"/>
                </a:solidFill>
                <a:latin typeface="Calibri"/>
                <a:ea typeface="Calibri"/>
                <a:cs typeface="Calibri"/>
              </a:rPr>
              <a:t>n</a:t>
            </a:r>
            <a:r>
              <a:rPr lang="en-US" sz="1800" i="0" u="none" strike="noStrike" dirty="0" err="1">
                <a:solidFill>
                  <a:schemeClr val="tx1"/>
                </a:solidFill>
                <a:effectLst/>
                <a:latin typeface="Calibri"/>
                <a:ea typeface="Calibri"/>
                <a:cs typeface="Calibri"/>
              </a:rPr>
              <a:t>år</a:t>
            </a:r>
            <a:r>
              <a:rPr lang="en-US" sz="1800" i="0" u="none" strike="noStrike" dirty="0">
                <a:solidFill>
                  <a:schemeClr val="tx1"/>
                </a:solidFill>
                <a:effectLst/>
                <a:latin typeface="Calibri"/>
                <a:ea typeface="Calibri"/>
                <a:cs typeface="Calibri"/>
              </a:rPr>
              <a:t> du </a:t>
            </a:r>
            <a:r>
              <a:rPr lang="en-US" sz="1800" i="0" u="none" strike="noStrike" dirty="0" err="1">
                <a:solidFill>
                  <a:schemeClr val="tx1"/>
                </a:solidFill>
                <a:effectLst/>
                <a:latin typeface="Calibri"/>
                <a:ea typeface="Calibri"/>
                <a:cs typeface="Calibri"/>
              </a:rPr>
              <a:t>har</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fundet</a:t>
            </a:r>
            <a:r>
              <a:rPr lang="en-US" sz="1800" i="0" u="none" strike="noStrike" dirty="0">
                <a:solidFill>
                  <a:schemeClr val="tx1"/>
                </a:solidFill>
                <a:effectLst/>
                <a:latin typeface="Calibri"/>
                <a:ea typeface="Calibri"/>
                <a:cs typeface="Calibri"/>
              </a:rPr>
              <a:t> et </a:t>
            </a:r>
            <a:r>
              <a:rPr lang="en-US" sz="1800" i="0" u="none" strike="noStrike" dirty="0" err="1">
                <a:solidFill>
                  <a:schemeClr val="tx1"/>
                </a:solidFill>
                <a:effectLst/>
                <a:latin typeface="Calibri"/>
                <a:ea typeface="Calibri"/>
                <a:cs typeface="Calibri"/>
              </a:rPr>
              <a:t>ord</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markeres</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første</a:t>
            </a:r>
            <a:r>
              <a:rPr lang="en-US" sz="1800" i="0" u="none" strike="noStrike" dirty="0">
                <a:solidFill>
                  <a:schemeClr val="tx1"/>
                </a:solidFill>
                <a:effectLst/>
                <a:latin typeface="Calibri"/>
                <a:ea typeface="Calibri"/>
                <a:cs typeface="Calibri"/>
              </a:rPr>
              <a:t> og </a:t>
            </a:r>
            <a:r>
              <a:rPr lang="en-US" sz="1800" i="0" u="none" strike="noStrike" dirty="0" err="1">
                <a:solidFill>
                  <a:schemeClr val="tx1"/>
                </a:solidFill>
                <a:effectLst/>
                <a:latin typeface="Calibri"/>
                <a:ea typeface="Calibri"/>
                <a:cs typeface="Calibri"/>
              </a:rPr>
              <a:t>sidste</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bogstav</a:t>
            </a:r>
            <a:r>
              <a:rPr lang="en-US" sz="1800" i="0" u="none" strike="noStrike" dirty="0">
                <a:solidFill>
                  <a:schemeClr val="tx1"/>
                </a:solidFill>
                <a:effectLst/>
                <a:latin typeface="Calibri"/>
                <a:ea typeface="Calibri"/>
                <a:cs typeface="Calibri"/>
              </a:rPr>
              <a:t> i </a:t>
            </a:r>
            <a:r>
              <a:rPr lang="en-US" sz="1800" i="0" u="none" strike="noStrike" dirty="0" err="1">
                <a:solidFill>
                  <a:schemeClr val="tx1"/>
                </a:solidFill>
                <a:effectLst/>
                <a:latin typeface="Calibri"/>
                <a:ea typeface="Calibri"/>
                <a:cs typeface="Calibri"/>
              </a:rPr>
              <a:t>ordet</a:t>
            </a:r>
            <a:br>
              <a:rPr lang="en-US" sz="1800" i="0" u="none" strike="noStrike" dirty="0">
                <a:effectLst/>
                <a:latin typeface="Calibri"/>
                <a:ea typeface="+mj-ea"/>
                <a:cs typeface="+mj-cs"/>
              </a:rPr>
            </a:br>
            <a:br>
              <a:rPr lang="en-US" sz="1800" dirty="0">
                <a:effectLst/>
                <a:latin typeface="Calibri"/>
                <a:ea typeface="+mj-ea"/>
                <a:cs typeface="+mj-cs"/>
              </a:rPr>
            </a:br>
            <a:r>
              <a:rPr lang="en-US" sz="1800" dirty="0">
                <a:solidFill>
                  <a:schemeClr val="tx1"/>
                </a:solidFill>
                <a:latin typeface="Calibri"/>
                <a:ea typeface="Calibri"/>
                <a:cs typeface="Calibri"/>
              </a:rPr>
              <a:t>Du </a:t>
            </a:r>
            <a:r>
              <a:rPr lang="en-US" sz="1800" i="0" u="none" strike="noStrike" dirty="0" err="1">
                <a:solidFill>
                  <a:schemeClr val="tx1"/>
                </a:solidFill>
                <a:effectLst/>
                <a:latin typeface="Calibri"/>
                <a:ea typeface="Calibri"/>
                <a:cs typeface="Calibri"/>
              </a:rPr>
              <a:t>kan</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tilgå</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opgaven</a:t>
            </a:r>
            <a:r>
              <a:rPr lang="en-US" sz="1800" i="0" u="none" strike="noStrike" dirty="0">
                <a:solidFill>
                  <a:schemeClr val="tx1"/>
                </a:solidFill>
                <a:effectLst/>
                <a:latin typeface="Calibri"/>
                <a:ea typeface="Calibri"/>
                <a:cs typeface="Calibri"/>
              </a:rPr>
              <a:t> via </a:t>
            </a:r>
            <a:r>
              <a:rPr lang="en-US" sz="1800" i="0" u="none" strike="noStrike" dirty="0" err="1">
                <a:solidFill>
                  <a:schemeClr val="tx1"/>
                </a:solidFill>
                <a:effectLst/>
                <a:latin typeface="Calibri"/>
                <a:ea typeface="Calibri"/>
                <a:cs typeface="Calibri"/>
              </a:rPr>
              <a:t>qr-kode</a:t>
            </a:r>
            <a:r>
              <a:rPr lang="en-US" sz="1800" i="0" u="none" strike="noStrike" dirty="0">
                <a:solidFill>
                  <a:schemeClr val="tx1"/>
                </a:solidFill>
                <a:effectLst/>
                <a:latin typeface="Calibri"/>
                <a:ea typeface="Calibri"/>
                <a:cs typeface="Calibri"/>
              </a:rPr>
              <a:t> </a:t>
            </a:r>
            <a:r>
              <a:rPr lang="en-US" sz="1800" i="0" u="none" strike="noStrike" dirty="0" err="1">
                <a:solidFill>
                  <a:schemeClr val="tx1"/>
                </a:solidFill>
                <a:effectLst/>
                <a:latin typeface="Calibri"/>
                <a:ea typeface="Calibri"/>
                <a:cs typeface="Calibri"/>
              </a:rPr>
              <a:t>eller</a:t>
            </a:r>
            <a:r>
              <a:rPr lang="en-US" sz="1800" i="0" u="none" strike="noStrike" dirty="0">
                <a:solidFill>
                  <a:schemeClr val="tx1"/>
                </a:solidFill>
                <a:effectLst/>
                <a:latin typeface="Calibri"/>
                <a:ea typeface="Calibri"/>
                <a:cs typeface="Calibri"/>
              </a:rPr>
              <a:t> link:</a:t>
            </a:r>
            <a:r>
              <a:rPr lang="en-US" sz="1800" dirty="0">
                <a:solidFill>
                  <a:schemeClr val="tx1"/>
                </a:solidFill>
                <a:latin typeface="Calibri"/>
                <a:ea typeface="Calibri"/>
                <a:cs typeface="Calibri"/>
              </a:rPr>
              <a:t> </a:t>
            </a:r>
            <a:br>
              <a:rPr lang="en-US" sz="1800" dirty="0">
                <a:latin typeface="Calibri"/>
                <a:ea typeface="+mj-ea"/>
                <a:cs typeface="+mj-cs"/>
              </a:rPr>
            </a:br>
            <a:r>
              <a:rPr lang="en-US" sz="1800" dirty="0" err="1">
                <a:solidFill>
                  <a:schemeClr val="tx1"/>
                </a:solidFill>
                <a:latin typeface="Calibri"/>
                <a:ea typeface="Calibri"/>
                <a:cs typeface="Calibri"/>
                <a:hlinkClick r:id="rId5">
                  <a:extLst>
                    <a:ext uri="{A12FA001-AC4F-418D-AE19-62706E023703}">
                      <ahyp:hlinkClr xmlns:ahyp="http://schemas.microsoft.com/office/drawing/2018/hyperlinkcolor" val="tx"/>
                    </a:ext>
                  </a:extLst>
                </a:hlinkClick>
              </a:rPr>
              <a:t>folkekirkens</a:t>
            </a:r>
            <a:r>
              <a:rPr lang="en-US" sz="1800" dirty="0">
                <a:solidFill>
                  <a:schemeClr val="tx1"/>
                </a:solidFill>
                <a:latin typeface="Calibri"/>
                <a:ea typeface="Calibri"/>
                <a:cs typeface="Calibri"/>
                <a:hlinkClick r:id="rId5">
                  <a:extLst>
                    <a:ext uri="{A12FA001-AC4F-418D-AE19-62706E023703}">
                      <ahyp:hlinkClr xmlns:ahyp="http://schemas.microsoft.com/office/drawing/2018/hyperlinkcolor" val="tx"/>
                    </a:ext>
                  </a:extLst>
                </a:hlinkClick>
              </a:rPr>
              <a:t> </a:t>
            </a:r>
            <a:r>
              <a:rPr lang="en-US" sz="1800" dirty="0" err="1">
                <a:solidFill>
                  <a:schemeClr val="tx1"/>
                </a:solidFill>
                <a:latin typeface="Calibri"/>
                <a:ea typeface="Calibri"/>
                <a:cs typeface="Calibri"/>
                <a:hlinkClick r:id="rId5">
                  <a:extLst>
                    <a:ext uri="{A12FA001-AC4F-418D-AE19-62706E023703}">
                      <ahyp:hlinkClr xmlns:ahyp="http://schemas.microsoft.com/office/drawing/2018/hyperlinkcolor" val="tx"/>
                    </a:ext>
                  </a:extLst>
                </a:hlinkClick>
              </a:rPr>
              <a:t>konfirmandstue</a:t>
            </a:r>
            <a:r>
              <a:rPr lang="en-US" sz="1800" dirty="0">
                <a:solidFill>
                  <a:schemeClr val="tx1"/>
                </a:solidFill>
                <a:latin typeface="Calibri"/>
                <a:ea typeface="Calibri"/>
                <a:cs typeface="Calibri"/>
                <a:hlinkClick r:id="rId5">
                  <a:extLst>
                    <a:ext uri="{A12FA001-AC4F-418D-AE19-62706E023703}">
                      <ahyp:hlinkClr xmlns:ahyp="http://schemas.microsoft.com/office/drawing/2018/hyperlinkcolor" val="tx"/>
                    </a:ext>
                  </a:extLst>
                </a:hlinkClick>
              </a:rPr>
              <a:t> – </a:t>
            </a:r>
            <a:r>
              <a:rPr lang="en-US" sz="1800" dirty="0" err="1">
                <a:solidFill>
                  <a:schemeClr val="tx1"/>
                </a:solidFill>
                <a:latin typeface="Calibri"/>
                <a:ea typeface="Calibri"/>
                <a:cs typeface="Calibri"/>
                <a:hlinkClick r:id="rId5">
                  <a:extLst>
                    <a:ext uri="{A12FA001-AC4F-418D-AE19-62706E023703}">
                      <ahyp:hlinkClr xmlns:ahyp="http://schemas.microsoft.com/office/drawing/2018/hyperlinkcolor" val="tx"/>
                    </a:ext>
                  </a:extLst>
                </a:hlinkClick>
              </a:rPr>
              <a:t>ordleg</a:t>
            </a:r>
            <a:br>
              <a:rPr lang="en-US" sz="1800" dirty="0">
                <a:latin typeface="+mj-lt"/>
                <a:ea typeface="+mj-ea"/>
                <a:cs typeface="+mj-cs"/>
              </a:rPr>
            </a:br>
            <a:endParaRPr lang="en-US" sz="1800" cap="all" dirty="0">
              <a:solidFill>
                <a:srgbClr val="FFFFFF"/>
              </a:solidFill>
              <a:latin typeface="+mj-lt"/>
              <a:ea typeface="+mj-ea"/>
              <a:cs typeface="+mj-cs"/>
            </a:endParaRPr>
          </a:p>
        </p:txBody>
      </p:sp>
    </p:spTree>
    <p:extLst>
      <p:ext uri="{BB962C8B-B14F-4D97-AF65-F5344CB8AC3E}">
        <p14:creationId xmlns:p14="http://schemas.microsoft.com/office/powerpoint/2010/main" val="357416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F5D89679-704E-3796-5F11-5D64FF1304F3}"/>
            </a:ext>
          </a:extLst>
        </p:cNvPr>
        <p:cNvGrpSpPr/>
        <p:nvPr/>
      </p:nvGrpSpPr>
      <p:grpSpPr>
        <a:xfrm>
          <a:off x="0" y="0"/>
          <a:ext cx="0" cy="0"/>
          <a:chOff x="0" y="0"/>
          <a:chExt cx="0" cy="0"/>
        </a:xfrm>
      </p:grpSpPr>
      <p:pic>
        <p:nvPicPr>
          <p:cNvPr id="9" name="Billede 8" descr="Et billede, der indeholder lys, voks, flamme, varme&#10;&#10;Indhold genereret af kunstig intelligens kan være forkert.">
            <a:extLst>
              <a:ext uri="{FF2B5EF4-FFF2-40B4-BE49-F238E27FC236}">
                <a16:creationId xmlns:a16="http://schemas.microsoft.com/office/drawing/2014/main" id="{6A0FBD15-4822-BDF5-CF50-E6C837E20951}"/>
              </a:ext>
            </a:extLst>
          </p:cNvPr>
          <p:cNvPicPr>
            <a:picLocks noChangeAspect="1"/>
          </p:cNvPicPr>
          <p:nvPr/>
        </p:nvPicPr>
        <p:blipFill>
          <a:blip r:embed="rId3">
            <a:extLst>
              <a:ext uri="{28A0092B-C50C-407E-A947-70E740481C1C}">
                <a14:useLocalDpi xmlns:a14="http://schemas.microsoft.com/office/drawing/2010/main" val="0"/>
              </a:ext>
            </a:extLst>
          </a:blip>
          <a:srcRect l="12311" r="16205" b="-1"/>
          <a:stretch/>
        </p:blipFill>
        <p:spPr>
          <a:xfrm>
            <a:off x="184558" y="187900"/>
            <a:ext cx="2255462" cy="3155238"/>
          </a:xfrm>
          <a:custGeom>
            <a:avLst/>
            <a:gdLst>
              <a:gd name="connsiteX0" fmla="*/ 0 w 2255462"/>
              <a:gd name="connsiteY0" fmla="*/ 193834 h 3155238"/>
              <a:gd name="connsiteX1" fmla="*/ 193834 w 2255462"/>
              <a:gd name="connsiteY1" fmla="*/ 0 h 3155238"/>
              <a:gd name="connsiteX2" fmla="*/ 604749 w 2255462"/>
              <a:gd name="connsiteY2" fmla="*/ 0 h 3155238"/>
              <a:gd name="connsiteX3" fmla="*/ 1090375 w 2255462"/>
              <a:gd name="connsiteY3" fmla="*/ 0 h 3155238"/>
              <a:gd name="connsiteX4" fmla="*/ 1519968 w 2255462"/>
              <a:gd name="connsiteY4" fmla="*/ 0 h 3155238"/>
              <a:gd name="connsiteX5" fmla="*/ 2061628 w 2255462"/>
              <a:gd name="connsiteY5" fmla="*/ 0 h 3155238"/>
              <a:gd name="connsiteX6" fmla="*/ 2255462 w 2255462"/>
              <a:gd name="connsiteY6" fmla="*/ 193834 h 3155238"/>
              <a:gd name="connsiteX7" fmla="*/ 2255462 w 2255462"/>
              <a:gd name="connsiteY7" fmla="*/ 719672 h 3155238"/>
              <a:gd name="connsiteX8" fmla="*/ 2255462 w 2255462"/>
              <a:gd name="connsiteY8" fmla="*/ 1300862 h 3155238"/>
              <a:gd name="connsiteX9" fmla="*/ 2255462 w 2255462"/>
              <a:gd name="connsiteY9" fmla="*/ 1882052 h 3155238"/>
              <a:gd name="connsiteX10" fmla="*/ 2255462 w 2255462"/>
              <a:gd name="connsiteY10" fmla="*/ 2352539 h 3155238"/>
              <a:gd name="connsiteX11" fmla="*/ 2255462 w 2255462"/>
              <a:gd name="connsiteY11" fmla="*/ 2961404 h 3155238"/>
              <a:gd name="connsiteX12" fmla="*/ 2061628 w 2255462"/>
              <a:gd name="connsiteY12" fmla="*/ 3155238 h 3155238"/>
              <a:gd name="connsiteX13" fmla="*/ 1576002 w 2255462"/>
              <a:gd name="connsiteY13" fmla="*/ 3155238 h 3155238"/>
              <a:gd name="connsiteX14" fmla="*/ 1127731 w 2255462"/>
              <a:gd name="connsiteY14" fmla="*/ 3155238 h 3155238"/>
              <a:gd name="connsiteX15" fmla="*/ 623427 w 2255462"/>
              <a:gd name="connsiteY15" fmla="*/ 3155238 h 3155238"/>
              <a:gd name="connsiteX16" fmla="*/ 193834 w 2255462"/>
              <a:gd name="connsiteY16" fmla="*/ 3155238 h 3155238"/>
              <a:gd name="connsiteX17" fmla="*/ 0 w 2255462"/>
              <a:gd name="connsiteY17" fmla="*/ 2961404 h 3155238"/>
              <a:gd name="connsiteX18" fmla="*/ 0 w 2255462"/>
              <a:gd name="connsiteY18" fmla="*/ 2407890 h 3155238"/>
              <a:gd name="connsiteX19" fmla="*/ 0 w 2255462"/>
              <a:gd name="connsiteY19" fmla="*/ 1909727 h 3155238"/>
              <a:gd name="connsiteX20" fmla="*/ 0 w 2255462"/>
              <a:gd name="connsiteY20" fmla="*/ 1328538 h 3155238"/>
              <a:gd name="connsiteX21" fmla="*/ 0 w 2255462"/>
              <a:gd name="connsiteY21" fmla="*/ 858051 h 3155238"/>
              <a:gd name="connsiteX22" fmla="*/ 0 w 2255462"/>
              <a:gd name="connsiteY22" fmla="*/ 193834 h 31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5462" h="3155238" fill="none" extrusionOk="0">
                <a:moveTo>
                  <a:pt x="0" y="193834"/>
                </a:moveTo>
                <a:cubicBezTo>
                  <a:pt x="-3837" y="87884"/>
                  <a:pt x="93243" y="-2608"/>
                  <a:pt x="193834" y="0"/>
                </a:cubicBezTo>
                <a:cubicBezTo>
                  <a:pt x="391181" y="-32844"/>
                  <a:pt x="506167" y="25137"/>
                  <a:pt x="604749" y="0"/>
                </a:cubicBezTo>
                <a:cubicBezTo>
                  <a:pt x="703332" y="-25137"/>
                  <a:pt x="976358" y="32328"/>
                  <a:pt x="1090375" y="0"/>
                </a:cubicBezTo>
                <a:cubicBezTo>
                  <a:pt x="1204392" y="-32328"/>
                  <a:pt x="1320814" y="222"/>
                  <a:pt x="1519968" y="0"/>
                </a:cubicBezTo>
                <a:cubicBezTo>
                  <a:pt x="1719122" y="-222"/>
                  <a:pt x="1904342" y="50399"/>
                  <a:pt x="2061628" y="0"/>
                </a:cubicBezTo>
                <a:cubicBezTo>
                  <a:pt x="2172378" y="5214"/>
                  <a:pt x="2277017" y="67296"/>
                  <a:pt x="2255462" y="193834"/>
                </a:cubicBezTo>
                <a:cubicBezTo>
                  <a:pt x="2286934" y="399903"/>
                  <a:pt x="2228594" y="507503"/>
                  <a:pt x="2255462" y="719672"/>
                </a:cubicBezTo>
                <a:cubicBezTo>
                  <a:pt x="2282330" y="931841"/>
                  <a:pt x="2196015" y="1168473"/>
                  <a:pt x="2255462" y="1300862"/>
                </a:cubicBezTo>
                <a:cubicBezTo>
                  <a:pt x="2314909" y="1433251"/>
                  <a:pt x="2187333" y="1697852"/>
                  <a:pt x="2255462" y="1882052"/>
                </a:cubicBezTo>
                <a:cubicBezTo>
                  <a:pt x="2323591" y="2066252"/>
                  <a:pt x="2213649" y="2251546"/>
                  <a:pt x="2255462" y="2352539"/>
                </a:cubicBezTo>
                <a:cubicBezTo>
                  <a:pt x="2297275" y="2453532"/>
                  <a:pt x="2224104" y="2817063"/>
                  <a:pt x="2255462" y="2961404"/>
                </a:cubicBezTo>
                <a:cubicBezTo>
                  <a:pt x="2270071" y="3050059"/>
                  <a:pt x="2146674" y="3144809"/>
                  <a:pt x="2061628" y="3155238"/>
                </a:cubicBezTo>
                <a:cubicBezTo>
                  <a:pt x="1932927" y="3155800"/>
                  <a:pt x="1778907" y="3121537"/>
                  <a:pt x="1576002" y="3155238"/>
                </a:cubicBezTo>
                <a:cubicBezTo>
                  <a:pt x="1373097" y="3188939"/>
                  <a:pt x="1233733" y="3125257"/>
                  <a:pt x="1127731" y="3155238"/>
                </a:cubicBezTo>
                <a:cubicBezTo>
                  <a:pt x="1021729" y="3185219"/>
                  <a:pt x="767336" y="3117767"/>
                  <a:pt x="623427" y="3155238"/>
                </a:cubicBezTo>
                <a:cubicBezTo>
                  <a:pt x="479518" y="3192709"/>
                  <a:pt x="309073" y="3138247"/>
                  <a:pt x="193834" y="3155238"/>
                </a:cubicBezTo>
                <a:cubicBezTo>
                  <a:pt x="87476" y="3152988"/>
                  <a:pt x="24128" y="3083497"/>
                  <a:pt x="0" y="2961404"/>
                </a:cubicBezTo>
                <a:cubicBezTo>
                  <a:pt x="-64362" y="2809527"/>
                  <a:pt x="48770" y="2611724"/>
                  <a:pt x="0" y="2407890"/>
                </a:cubicBezTo>
                <a:cubicBezTo>
                  <a:pt x="-48770" y="2204056"/>
                  <a:pt x="48793" y="2038355"/>
                  <a:pt x="0" y="1909727"/>
                </a:cubicBezTo>
                <a:cubicBezTo>
                  <a:pt x="-48793" y="1781099"/>
                  <a:pt x="29457" y="1448332"/>
                  <a:pt x="0" y="1328538"/>
                </a:cubicBezTo>
                <a:cubicBezTo>
                  <a:pt x="-29457" y="1208744"/>
                  <a:pt x="23832" y="1075622"/>
                  <a:pt x="0" y="858051"/>
                </a:cubicBezTo>
                <a:cubicBezTo>
                  <a:pt x="-23832" y="640480"/>
                  <a:pt x="11520" y="461902"/>
                  <a:pt x="0" y="193834"/>
                </a:cubicBezTo>
                <a:close/>
              </a:path>
              <a:path w="2255462" h="3155238" stroke="0" extrusionOk="0">
                <a:moveTo>
                  <a:pt x="0" y="193834"/>
                </a:moveTo>
                <a:cubicBezTo>
                  <a:pt x="-21595" y="105602"/>
                  <a:pt x="70439" y="-10559"/>
                  <a:pt x="193834" y="0"/>
                </a:cubicBezTo>
                <a:cubicBezTo>
                  <a:pt x="381170" y="-26707"/>
                  <a:pt x="508227" y="43857"/>
                  <a:pt x="604749" y="0"/>
                </a:cubicBezTo>
                <a:cubicBezTo>
                  <a:pt x="701272" y="-43857"/>
                  <a:pt x="970693" y="5652"/>
                  <a:pt x="1109053" y="0"/>
                </a:cubicBezTo>
                <a:cubicBezTo>
                  <a:pt x="1247413" y="-5652"/>
                  <a:pt x="1404558" y="18153"/>
                  <a:pt x="1557324" y="0"/>
                </a:cubicBezTo>
                <a:cubicBezTo>
                  <a:pt x="1710090" y="-18153"/>
                  <a:pt x="1885711" y="22856"/>
                  <a:pt x="2061628" y="0"/>
                </a:cubicBezTo>
                <a:cubicBezTo>
                  <a:pt x="2167732" y="-14885"/>
                  <a:pt x="2259351" y="84633"/>
                  <a:pt x="2255462" y="193834"/>
                </a:cubicBezTo>
                <a:cubicBezTo>
                  <a:pt x="2260805" y="348143"/>
                  <a:pt x="2239242" y="445174"/>
                  <a:pt x="2255462" y="664321"/>
                </a:cubicBezTo>
                <a:cubicBezTo>
                  <a:pt x="2271682" y="883468"/>
                  <a:pt x="2236879" y="1040467"/>
                  <a:pt x="2255462" y="1134808"/>
                </a:cubicBezTo>
                <a:cubicBezTo>
                  <a:pt x="2274045" y="1229149"/>
                  <a:pt x="2245967" y="1439577"/>
                  <a:pt x="2255462" y="1660646"/>
                </a:cubicBezTo>
                <a:cubicBezTo>
                  <a:pt x="2264957" y="1881715"/>
                  <a:pt x="2201462" y="2054094"/>
                  <a:pt x="2255462" y="2214160"/>
                </a:cubicBezTo>
                <a:cubicBezTo>
                  <a:pt x="2309462" y="2374226"/>
                  <a:pt x="2190391" y="2772818"/>
                  <a:pt x="2255462" y="2961404"/>
                </a:cubicBezTo>
                <a:cubicBezTo>
                  <a:pt x="2233650" y="3082406"/>
                  <a:pt x="2159873" y="3134452"/>
                  <a:pt x="2061628" y="3155238"/>
                </a:cubicBezTo>
                <a:cubicBezTo>
                  <a:pt x="1904067" y="3198856"/>
                  <a:pt x="1740209" y="3137265"/>
                  <a:pt x="1594680" y="3155238"/>
                </a:cubicBezTo>
                <a:cubicBezTo>
                  <a:pt x="1449151" y="3173211"/>
                  <a:pt x="1263036" y="3141151"/>
                  <a:pt x="1146409" y="3155238"/>
                </a:cubicBezTo>
                <a:cubicBezTo>
                  <a:pt x="1029782" y="3169325"/>
                  <a:pt x="902050" y="3110769"/>
                  <a:pt x="698138" y="3155238"/>
                </a:cubicBezTo>
                <a:cubicBezTo>
                  <a:pt x="494226" y="3199707"/>
                  <a:pt x="436143" y="3135333"/>
                  <a:pt x="193834" y="3155238"/>
                </a:cubicBezTo>
                <a:cubicBezTo>
                  <a:pt x="101180" y="3176065"/>
                  <a:pt x="-13545" y="3051908"/>
                  <a:pt x="0" y="2961404"/>
                </a:cubicBezTo>
                <a:cubicBezTo>
                  <a:pt x="-36327" y="2856262"/>
                  <a:pt x="13887" y="2697409"/>
                  <a:pt x="0" y="2490917"/>
                </a:cubicBezTo>
                <a:cubicBezTo>
                  <a:pt x="-13887" y="2284425"/>
                  <a:pt x="69524" y="2122374"/>
                  <a:pt x="0" y="1909727"/>
                </a:cubicBezTo>
                <a:cubicBezTo>
                  <a:pt x="-69524" y="1697080"/>
                  <a:pt x="1914" y="1559403"/>
                  <a:pt x="0" y="1439240"/>
                </a:cubicBezTo>
                <a:cubicBezTo>
                  <a:pt x="-1914" y="1319077"/>
                  <a:pt x="19999" y="1012347"/>
                  <a:pt x="0" y="885727"/>
                </a:cubicBezTo>
                <a:cubicBezTo>
                  <a:pt x="-19999" y="759107"/>
                  <a:pt x="61734" y="456568"/>
                  <a:pt x="0" y="193834"/>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3381189874">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sp>
        <p:nvSpPr>
          <p:cNvPr id="2" name="Titel 1">
            <a:extLst>
              <a:ext uri="{FF2B5EF4-FFF2-40B4-BE49-F238E27FC236}">
                <a16:creationId xmlns:a16="http://schemas.microsoft.com/office/drawing/2014/main" id="{2791EFA5-BE8F-43DE-A842-C223B24C8DA0}"/>
              </a:ext>
            </a:extLst>
          </p:cNvPr>
          <p:cNvSpPr>
            <a:spLocks noGrp="1"/>
          </p:cNvSpPr>
          <p:nvPr>
            <p:ph type="title"/>
          </p:nvPr>
        </p:nvSpPr>
        <p:spPr>
          <a:xfrm>
            <a:off x="214388" y="4008875"/>
            <a:ext cx="2683698" cy="2614235"/>
          </a:xfrm>
        </p:spPr>
        <p:txBody>
          <a:bodyPr vert="horz" lIns="91440" tIns="45720" rIns="91440" bIns="45720" rtlCol="0">
            <a:normAutofit/>
          </a:bodyPr>
          <a:lstStyle/>
          <a:p>
            <a:pPr algn="ctr"/>
            <a:r>
              <a:rPr lang="en-US" sz="4500" b="1" i="0" u="none" strike="noStrike" kern="1200" dirty="0" err="1">
                <a:solidFill>
                  <a:srgbClr val="C00000"/>
                </a:solidFill>
                <a:effectLst/>
                <a:latin typeface="Calibri" panose="020F0502020204030204" pitchFamily="34" charset="0"/>
                <a:ea typeface="Calibri" panose="020F0502020204030204" pitchFamily="34" charset="0"/>
                <a:cs typeface="Calibri" panose="020F0502020204030204" pitchFamily="34" charset="0"/>
              </a:rPr>
              <a:t>Hvem</a:t>
            </a:r>
            <a:r>
              <a:rPr lang="en-US" sz="4500" b="1" i="0" u="none" strike="noStrike" kern="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er Gud?</a:t>
            </a:r>
            <a:br>
              <a:rPr lang="en-US" sz="4500" kern="1200" dirty="0">
                <a:effectLst/>
                <a:latin typeface="Calibri" panose="020F0502020204030204" pitchFamily="34" charset="0"/>
                <a:ea typeface="Calibri" panose="020F0502020204030204" pitchFamily="34" charset="0"/>
                <a:cs typeface="Calibri" panose="020F0502020204030204" pitchFamily="34" charset="0"/>
              </a:rPr>
            </a:br>
            <a:endParaRPr lang="en-US" sz="4500" kern="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illede 5" descr="Et billede, der indeholder sky, mælkebøtteblad, blomst, udendørs&#10;&#10;Indhold genereret af kunstig intelligens kan være forkert.">
            <a:extLst>
              <a:ext uri="{FF2B5EF4-FFF2-40B4-BE49-F238E27FC236}">
                <a16:creationId xmlns:a16="http://schemas.microsoft.com/office/drawing/2014/main" id="{FE0284B6-8A90-DE55-EFB2-4B5BB6526D43}"/>
              </a:ext>
            </a:extLst>
          </p:cNvPr>
          <p:cNvPicPr>
            <a:picLocks noChangeAspect="1"/>
          </p:cNvPicPr>
          <p:nvPr/>
        </p:nvPicPr>
        <p:blipFill>
          <a:blip r:embed="rId4">
            <a:extLst>
              <a:ext uri="{28A0092B-C50C-407E-A947-70E740481C1C}">
                <a14:useLocalDpi xmlns:a14="http://schemas.microsoft.com/office/drawing/2010/main" val="0"/>
              </a:ext>
            </a:extLst>
          </a:blip>
          <a:srcRect r="28516" b="-1"/>
          <a:stretch/>
        </p:blipFill>
        <p:spPr>
          <a:xfrm>
            <a:off x="2575696" y="187900"/>
            <a:ext cx="2255462" cy="3155238"/>
          </a:xfrm>
          <a:custGeom>
            <a:avLst/>
            <a:gdLst>
              <a:gd name="connsiteX0" fmla="*/ 0 w 2255462"/>
              <a:gd name="connsiteY0" fmla="*/ 193834 h 3155238"/>
              <a:gd name="connsiteX1" fmla="*/ 193834 w 2255462"/>
              <a:gd name="connsiteY1" fmla="*/ 0 h 3155238"/>
              <a:gd name="connsiteX2" fmla="*/ 698138 w 2255462"/>
              <a:gd name="connsiteY2" fmla="*/ 0 h 3155238"/>
              <a:gd name="connsiteX3" fmla="*/ 1146409 w 2255462"/>
              <a:gd name="connsiteY3" fmla="*/ 0 h 3155238"/>
              <a:gd name="connsiteX4" fmla="*/ 1557324 w 2255462"/>
              <a:gd name="connsiteY4" fmla="*/ 0 h 3155238"/>
              <a:gd name="connsiteX5" fmla="*/ 2061628 w 2255462"/>
              <a:gd name="connsiteY5" fmla="*/ 0 h 3155238"/>
              <a:gd name="connsiteX6" fmla="*/ 2255462 w 2255462"/>
              <a:gd name="connsiteY6" fmla="*/ 193834 h 3155238"/>
              <a:gd name="connsiteX7" fmla="*/ 2255462 w 2255462"/>
              <a:gd name="connsiteY7" fmla="*/ 664321 h 3155238"/>
              <a:gd name="connsiteX8" fmla="*/ 2255462 w 2255462"/>
              <a:gd name="connsiteY8" fmla="*/ 1217835 h 3155238"/>
              <a:gd name="connsiteX9" fmla="*/ 2255462 w 2255462"/>
              <a:gd name="connsiteY9" fmla="*/ 1715998 h 3155238"/>
              <a:gd name="connsiteX10" fmla="*/ 2255462 w 2255462"/>
              <a:gd name="connsiteY10" fmla="*/ 2297187 h 3155238"/>
              <a:gd name="connsiteX11" fmla="*/ 2255462 w 2255462"/>
              <a:gd name="connsiteY11" fmla="*/ 2961404 h 3155238"/>
              <a:gd name="connsiteX12" fmla="*/ 2061628 w 2255462"/>
              <a:gd name="connsiteY12" fmla="*/ 3155238 h 3155238"/>
              <a:gd name="connsiteX13" fmla="*/ 1613357 w 2255462"/>
              <a:gd name="connsiteY13" fmla="*/ 3155238 h 3155238"/>
              <a:gd name="connsiteX14" fmla="*/ 1183765 w 2255462"/>
              <a:gd name="connsiteY14" fmla="*/ 3155238 h 3155238"/>
              <a:gd name="connsiteX15" fmla="*/ 698138 w 2255462"/>
              <a:gd name="connsiteY15" fmla="*/ 3155238 h 3155238"/>
              <a:gd name="connsiteX16" fmla="*/ 193834 w 2255462"/>
              <a:gd name="connsiteY16" fmla="*/ 3155238 h 3155238"/>
              <a:gd name="connsiteX17" fmla="*/ 0 w 2255462"/>
              <a:gd name="connsiteY17" fmla="*/ 2961404 h 3155238"/>
              <a:gd name="connsiteX18" fmla="*/ 0 w 2255462"/>
              <a:gd name="connsiteY18" fmla="*/ 2380214 h 3155238"/>
              <a:gd name="connsiteX19" fmla="*/ 0 w 2255462"/>
              <a:gd name="connsiteY19" fmla="*/ 1882052 h 3155238"/>
              <a:gd name="connsiteX20" fmla="*/ 0 w 2255462"/>
              <a:gd name="connsiteY20" fmla="*/ 1300862 h 3155238"/>
              <a:gd name="connsiteX21" fmla="*/ 0 w 2255462"/>
              <a:gd name="connsiteY21" fmla="*/ 775024 h 3155238"/>
              <a:gd name="connsiteX22" fmla="*/ 0 w 2255462"/>
              <a:gd name="connsiteY22" fmla="*/ 193834 h 31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5462" h="3155238" fill="none" extrusionOk="0">
                <a:moveTo>
                  <a:pt x="0" y="193834"/>
                </a:moveTo>
                <a:cubicBezTo>
                  <a:pt x="-26321" y="104315"/>
                  <a:pt x="82049" y="23541"/>
                  <a:pt x="193834" y="0"/>
                </a:cubicBezTo>
                <a:cubicBezTo>
                  <a:pt x="312355" y="-43314"/>
                  <a:pt x="574243" y="47178"/>
                  <a:pt x="698138" y="0"/>
                </a:cubicBezTo>
                <a:cubicBezTo>
                  <a:pt x="822033" y="-47178"/>
                  <a:pt x="950098" y="18651"/>
                  <a:pt x="1146409" y="0"/>
                </a:cubicBezTo>
                <a:cubicBezTo>
                  <a:pt x="1342720" y="-18651"/>
                  <a:pt x="1440377" y="19634"/>
                  <a:pt x="1557324" y="0"/>
                </a:cubicBezTo>
                <a:cubicBezTo>
                  <a:pt x="1674271" y="-19634"/>
                  <a:pt x="1833423" y="51609"/>
                  <a:pt x="2061628" y="0"/>
                </a:cubicBezTo>
                <a:cubicBezTo>
                  <a:pt x="2147377" y="15004"/>
                  <a:pt x="2246181" y="99371"/>
                  <a:pt x="2255462" y="193834"/>
                </a:cubicBezTo>
                <a:cubicBezTo>
                  <a:pt x="2262613" y="332015"/>
                  <a:pt x="2228114" y="516092"/>
                  <a:pt x="2255462" y="664321"/>
                </a:cubicBezTo>
                <a:cubicBezTo>
                  <a:pt x="2282810" y="812550"/>
                  <a:pt x="2208023" y="949655"/>
                  <a:pt x="2255462" y="1217835"/>
                </a:cubicBezTo>
                <a:cubicBezTo>
                  <a:pt x="2302901" y="1486015"/>
                  <a:pt x="2202041" y="1533353"/>
                  <a:pt x="2255462" y="1715998"/>
                </a:cubicBezTo>
                <a:cubicBezTo>
                  <a:pt x="2308883" y="1898643"/>
                  <a:pt x="2231444" y="2077040"/>
                  <a:pt x="2255462" y="2297187"/>
                </a:cubicBezTo>
                <a:cubicBezTo>
                  <a:pt x="2279480" y="2517334"/>
                  <a:pt x="2201250" y="2650231"/>
                  <a:pt x="2255462" y="2961404"/>
                </a:cubicBezTo>
                <a:cubicBezTo>
                  <a:pt x="2251413" y="3063882"/>
                  <a:pt x="2183991" y="3174393"/>
                  <a:pt x="2061628" y="3155238"/>
                </a:cubicBezTo>
                <a:cubicBezTo>
                  <a:pt x="1837919" y="3160100"/>
                  <a:pt x="1792588" y="3133389"/>
                  <a:pt x="1613357" y="3155238"/>
                </a:cubicBezTo>
                <a:cubicBezTo>
                  <a:pt x="1434126" y="3177087"/>
                  <a:pt x="1291006" y="3130343"/>
                  <a:pt x="1183765" y="3155238"/>
                </a:cubicBezTo>
                <a:cubicBezTo>
                  <a:pt x="1076524" y="3180133"/>
                  <a:pt x="847926" y="3117149"/>
                  <a:pt x="698138" y="3155238"/>
                </a:cubicBezTo>
                <a:cubicBezTo>
                  <a:pt x="548350" y="3193327"/>
                  <a:pt x="419701" y="3097719"/>
                  <a:pt x="193834" y="3155238"/>
                </a:cubicBezTo>
                <a:cubicBezTo>
                  <a:pt x="70802" y="3153922"/>
                  <a:pt x="-18621" y="3063071"/>
                  <a:pt x="0" y="2961404"/>
                </a:cubicBezTo>
                <a:cubicBezTo>
                  <a:pt x="-8755" y="2715629"/>
                  <a:pt x="62462" y="2552423"/>
                  <a:pt x="0" y="2380214"/>
                </a:cubicBezTo>
                <a:cubicBezTo>
                  <a:pt x="-62462" y="2208005"/>
                  <a:pt x="18546" y="2086082"/>
                  <a:pt x="0" y="1882052"/>
                </a:cubicBezTo>
                <a:cubicBezTo>
                  <a:pt x="-18546" y="1678022"/>
                  <a:pt x="50137" y="1467004"/>
                  <a:pt x="0" y="1300862"/>
                </a:cubicBezTo>
                <a:cubicBezTo>
                  <a:pt x="-50137" y="1134720"/>
                  <a:pt x="60739" y="1009901"/>
                  <a:pt x="0" y="775024"/>
                </a:cubicBezTo>
                <a:cubicBezTo>
                  <a:pt x="-60739" y="540147"/>
                  <a:pt x="20336" y="318826"/>
                  <a:pt x="0" y="193834"/>
                </a:cubicBezTo>
                <a:close/>
              </a:path>
              <a:path w="2255462" h="3155238" stroke="0" extrusionOk="0">
                <a:moveTo>
                  <a:pt x="0" y="193834"/>
                </a:moveTo>
                <a:cubicBezTo>
                  <a:pt x="17567" y="63576"/>
                  <a:pt x="100607" y="-18100"/>
                  <a:pt x="193834" y="0"/>
                </a:cubicBezTo>
                <a:cubicBezTo>
                  <a:pt x="379389" y="-23930"/>
                  <a:pt x="453942" y="35520"/>
                  <a:pt x="642105" y="0"/>
                </a:cubicBezTo>
                <a:cubicBezTo>
                  <a:pt x="830268" y="-35520"/>
                  <a:pt x="931026" y="33840"/>
                  <a:pt x="1090375" y="0"/>
                </a:cubicBezTo>
                <a:cubicBezTo>
                  <a:pt x="1249724" y="-33840"/>
                  <a:pt x="1476113" y="13637"/>
                  <a:pt x="1594680" y="0"/>
                </a:cubicBezTo>
                <a:cubicBezTo>
                  <a:pt x="1713247" y="-13637"/>
                  <a:pt x="1932211" y="47695"/>
                  <a:pt x="2061628" y="0"/>
                </a:cubicBezTo>
                <a:cubicBezTo>
                  <a:pt x="2182097" y="-6907"/>
                  <a:pt x="2253622" y="94864"/>
                  <a:pt x="2255462" y="193834"/>
                </a:cubicBezTo>
                <a:cubicBezTo>
                  <a:pt x="2266861" y="465825"/>
                  <a:pt x="2221434" y="596395"/>
                  <a:pt x="2255462" y="747348"/>
                </a:cubicBezTo>
                <a:cubicBezTo>
                  <a:pt x="2289490" y="898301"/>
                  <a:pt x="2190793" y="1106995"/>
                  <a:pt x="2255462" y="1328538"/>
                </a:cubicBezTo>
                <a:cubicBezTo>
                  <a:pt x="2320131" y="1550081"/>
                  <a:pt x="2227317" y="1683881"/>
                  <a:pt x="2255462" y="1826700"/>
                </a:cubicBezTo>
                <a:cubicBezTo>
                  <a:pt x="2283607" y="1969519"/>
                  <a:pt x="2250112" y="2158855"/>
                  <a:pt x="2255462" y="2407890"/>
                </a:cubicBezTo>
                <a:cubicBezTo>
                  <a:pt x="2260812" y="2656925"/>
                  <a:pt x="2207577" y="2713281"/>
                  <a:pt x="2255462" y="2961404"/>
                </a:cubicBezTo>
                <a:cubicBezTo>
                  <a:pt x="2253541" y="3069673"/>
                  <a:pt x="2171242" y="3156583"/>
                  <a:pt x="2061628" y="3155238"/>
                </a:cubicBezTo>
                <a:cubicBezTo>
                  <a:pt x="1839681" y="3190619"/>
                  <a:pt x="1826123" y="3131135"/>
                  <a:pt x="1594680" y="3155238"/>
                </a:cubicBezTo>
                <a:cubicBezTo>
                  <a:pt x="1363237" y="3179341"/>
                  <a:pt x="1282220" y="3154807"/>
                  <a:pt x="1090375" y="3155238"/>
                </a:cubicBezTo>
                <a:cubicBezTo>
                  <a:pt x="898531" y="3155669"/>
                  <a:pt x="856389" y="3116779"/>
                  <a:pt x="642105" y="3155238"/>
                </a:cubicBezTo>
                <a:cubicBezTo>
                  <a:pt x="427821" y="3193697"/>
                  <a:pt x="297696" y="3154770"/>
                  <a:pt x="193834" y="3155238"/>
                </a:cubicBezTo>
                <a:cubicBezTo>
                  <a:pt x="84559" y="3125624"/>
                  <a:pt x="4973" y="3061335"/>
                  <a:pt x="0" y="2961404"/>
                </a:cubicBezTo>
                <a:cubicBezTo>
                  <a:pt x="-45027" y="2765172"/>
                  <a:pt x="1502" y="2619868"/>
                  <a:pt x="0" y="2490917"/>
                </a:cubicBezTo>
                <a:cubicBezTo>
                  <a:pt x="-1502" y="2361966"/>
                  <a:pt x="61450" y="2200444"/>
                  <a:pt x="0" y="1937403"/>
                </a:cubicBezTo>
                <a:cubicBezTo>
                  <a:pt x="-61450" y="1674362"/>
                  <a:pt x="17595" y="1634902"/>
                  <a:pt x="0" y="1439240"/>
                </a:cubicBezTo>
                <a:cubicBezTo>
                  <a:pt x="-17595" y="1243578"/>
                  <a:pt x="19091" y="1004990"/>
                  <a:pt x="0" y="885727"/>
                </a:cubicBezTo>
                <a:cubicBezTo>
                  <a:pt x="-19091" y="766464"/>
                  <a:pt x="68219" y="356762"/>
                  <a:pt x="0" y="193834"/>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1305473084">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22" name="Billede 21" descr="Et billede, der indeholder apparat/anordning, vægt&#10;&#10;Indhold genereret af kunstig intelligens kan være forkert.">
            <a:extLst>
              <a:ext uri="{FF2B5EF4-FFF2-40B4-BE49-F238E27FC236}">
                <a16:creationId xmlns:a16="http://schemas.microsoft.com/office/drawing/2014/main" id="{FA9FE1E4-3E5F-2842-019C-6309EEE6C0C1}"/>
              </a:ext>
            </a:extLst>
          </p:cNvPr>
          <p:cNvPicPr>
            <a:picLocks noChangeAspect="1"/>
          </p:cNvPicPr>
          <p:nvPr/>
        </p:nvPicPr>
        <p:blipFill>
          <a:blip r:embed="rId5">
            <a:extLst>
              <a:ext uri="{28A0092B-C50C-407E-A947-70E740481C1C}">
                <a14:useLocalDpi xmlns:a14="http://schemas.microsoft.com/office/drawing/2010/main" val="0"/>
              </a:ext>
            </a:extLst>
          </a:blip>
          <a:srcRect l="10968" r="17548" b="-1"/>
          <a:stretch/>
        </p:blipFill>
        <p:spPr>
          <a:xfrm>
            <a:off x="4966833" y="187900"/>
            <a:ext cx="2255462" cy="3155238"/>
          </a:xfrm>
          <a:custGeom>
            <a:avLst/>
            <a:gdLst>
              <a:gd name="connsiteX0" fmla="*/ 0 w 2255462"/>
              <a:gd name="connsiteY0" fmla="*/ 193834 h 3155238"/>
              <a:gd name="connsiteX1" fmla="*/ 193834 w 2255462"/>
              <a:gd name="connsiteY1" fmla="*/ 0 h 3155238"/>
              <a:gd name="connsiteX2" fmla="*/ 642105 w 2255462"/>
              <a:gd name="connsiteY2" fmla="*/ 0 h 3155238"/>
              <a:gd name="connsiteX3" fmla="*/ 1090375 w 2255462"/>
              <a:gd name="connsiteY3" fmla="*/ 0 h 3155238"/>
              <a:gd name="connsiteX4" fmla="*/ 1538646 w 2255462"/>
              <a:gd name="connsiteY4" fmla="*/ 0 h 3155238"/>
              <a:gd name="connsiteX5" fmla="*/ 2061628 w 2255462"/>
              <a:gd name="connsiteY5" fmla="*/ 0 h 3155238"/>
              <a:gd name="connsiteX6" fmla="*/ 2255462 w 2255462"/>
              <a:gd name="connsiteY6" fmla="*/ 193834 h 3155238"/>
              <a:gd name="connsiteX7" fmla="*/ 2255462 w 2255462"/>
              <a:gd name="connsiteY7" fmla="*/ 775024 h 3155238"/>
              <a:gd name="connsiteX8" fmla="*/ 2255462 w 2255462"/>
              <a:gd name="connsiteY8" fmla="*/ 1300862 h 3155238"/>
              <a:gd name="connsiteX9" fmla="*/ 2255462 w 2255462"/>
              <a:gd name="connsiteY9" fmla="*/ 1771349 h 3155238"/>
              <a:gd name="connsiteX10" fmla="*/ 2255462 w 2255462"/>
              <a:gd name="connsiteY10" fmla="*/ 2380214 h 3155238"/>
              <a:gd name="connsiteX11" fmla="*/ 2255462 w 2255462"/>
              <a:gd name="connsiteY11" fmla="*/ 2961404 h 3155238"/>
              <a:gd name="connsiteX12" fmla="*/ 2061628 w 2255462"/>
              <a:gd name="connsiteY12" fmla="*/ 3155238 h 3155238"/>
              <a:gd name="connsiteX13" fmla="*/ 1632035 w 2255462"/>
              <a:gd name="connsiteY13" fmla="*/ 3155238 h 3155238"/>
              <a:gd name="connsiteX14" fmla="*/ 1221121 w 2255462"/>
              <a:gd name="connsiteY14" fmla="*/ 3155238 h 3155238"/>
              <a:gd name="connsiteX15" fmla="*/ 754172 w 2255462"/>
              <a:gd name="connsiteY15" fmla="*/ 3155238 h 3155238"/>
              <a:gd name="connsiteX16" fmla="*/ 193834 w 2255462"/>
              <a:gd name="connsiteY16" fmla="*/ 3155238 h 3155238"/>
              <a:gd name="connsiteX17" fmla="*/ 0 w 2255462"/>
              <a:gd name="connsiteY17" fmla="*/ 2961404 h 3155238"/>
              <a:gd name="connsiteX18" fmla="*/ 0 w 2255462"/>
              <a:gd name="connsiteY18" fmla="*/ 2463241 h 3155238"/>
              <a:gd name="connsiteX19" fmla="*/ 0 w 2255462"/>
              <a:gd name="connsiteY19" fmla="*/ 1882052 h 3155238"/>
              <a:gd name="connsiteX20" fmla="*/ 0 w 2255462"/>
              <a:gd name="connsiteY20" fmla="*/ 1411565 h 3155238"/>
              <a:gd name="connsiteX21" fmla="*/ 0 w 2255462"/>
              <a:gd name="connsiteY21" fmla="*/ 913402 h 3155238"/>
              <a:gd name="connsiteX22" fmla="*/ 0 w 2255462"/>
              <a:gd name="connsiteY22" fmla="*/ 193834 h 31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5462" h="3155238" fill="none" extrusionOk="0">
                <a:moveTo>
                  <a:pt x="0" y="193834"/>
                </a:moveTo>
                <a:cubicBezTo>
                  <a:pt x="9910" y="77210"/>
                  <a:pt x="92521" y="13435"/>
                  <a:pt x="193834" y="0"/>
                </a:cubicBezTo>
                <a:cubicBezTo>
                  <a:pt x="387796" y="-47280"/>
                  <a:pt x="505959" y="11694"/>
                  <a:pt x="642105" y="0"/>
                </a:cubicBezTo>
                <a:cubicBezTo>
                  <a:pt x="778251" y="-11694"/>
                  <a:pt x="1000631" y="2743"/>
                  <a:pt x="1090375" y="0"/>
                </a:cubicBezTo>
                <a:cubicBezTo>
                  <a:pt x="1180119" y="-2743"/>
                  <a:pt x="1374648" y="43008"/>
                  <a:pt x="1538646" y="0"/>
                </a:cubicBezTo>
                <a:cubicBezTo>
                  <a:pt x="1702644" y="-43008"/>
                  <a:pt x="1872449" y="16499"/>
                  <a:pt x="2061628" y="0"/>
                </a:cubicBezTo>
                <a:cubicBezTo>
                  <a:pt x="2191849" y="1134"/>
                  <a:pt x="2243359" y="89902"/>
                  <a:pt x="2255462" y="193834"/>
                </a:cubicBezTo>
                <a:cubicBezTo>
                  <a:pt x="2302060" y="314749"/>
                  <a:pt x="2215326" y="511342"/>
                  <a:pt x="2255462" y="775024"/>
                </a:cubicBezTo>
                <a:cubicBezTo>
                  <a:pt x="2295598" y="1038706"/>
                  <a:pt x="2253193" y="1104828"/>
                  <a:pt x="2255462" y="1300862"/>
                </a:cubicBezTo>
                <a:cubicBezTo>
                  <a:pt x="2257731" y="1496896"/>
                  <a:pt x="2237753" y="1612480"/>
                  <a:pt x="2255462" y="1771349"/>
                </a:cubicBezTo>
                <a:cubicBezTo>
                  <a:pt x="2273171" y="1930218"/>
                  <a:pt x="2190595" y="2091963"/>
                  <a:pt x="2255462" y="2380214"/>
                </a:cubicBezTo>
                <a:cubicBezTo>
                  <a:pt x="2320329" y="2668465"/>
                  <a:pt x="2230610" y="2744379"/>
                  <a:pt x="2255462" y="2961404"/>
                </a:cubicBezTo>
                <a:cubicBezTo>
                  <a:pt x="2266580" y="3063714"/>
                  <a:pt x="2182527" y="3146074"/>
                  <a:pt x="2061628" y="3155238"/>
                </a:cubicBezTo>
                <a:cubicBezTo>
                  <a:pt x="1973088" y="3193525"/>
                  <a:pt x="1833906" y="3116355"/>
                  <a:pt x="1632035" y="3155238"/>
                </a:cubicBezTo>
                <a:cubicBezTo>
                  <a:pt x="1430164" y="3194121"/>
                  <a:pt x="1409873" y="3113191"/>
                  <a:pt x="1221121" y="3155238"/>
                </a:cubicBezTo>
                <a:cubicBezTo>
                  <a:pt x="1032369" y="3197285"/>
                  <a:pt x="982959" y="3128116"/>
                  <a:pt x="754172" y="3155238"/>
                </a:cubicBezTo>
                <a:cubicBezTo>
                  <a:pt x="525385" y="3182360"/>
                  <a:pt x="380427" y="3097183"/>
                  <a:pt x="193834" y="3155238"/>
                </a:cubicBezTo>
                <a:cubicBezTo>
                  <a:pt x="87153" y="3169082"/>
                  <a:pt x="13954" y="3052898"/>
                  <a:pt x="0" y="2961404"/>
                </a:cubicBezTo>
                <a:cubicBezTo>
                  <a:pt x="-817" y="2794906"/>
                  <a:pt x="10864" y="2654100"/>
                  <a:pt x="0" y="2463241"/>
                </a:cubicBezTo>
                <a:cubicBezTo>
                  <a:pt x="-10864" y="2272382"/>
                  <a:pt x="62511" y="2101606"/>
                  <a:pt x="0" y="1882052"/>
                </a:cubicBezTo>
                <a:cubicBezTo>
                  <a:pt x="-62511" y="1662498"/>
                  <a:pt x="38268" y="1622637"/>
                  <a:pt x="0" y="1411565"/>
                </a:cubicBezTo>
                <a:cubicBezTo>
                  <a:pt x="-38268" y="1200493"/>
                  <a:pt x="39177" y="1021917"/>
                  <a:pt x="0" y="913402"/>
                </a:cubicBezTo>
                <a:cubicBezTo>
                  <a:pt x="-39177" y="804887"/>
                  <a:pt x="41637" y="339321"/>
                  <a:pt x="0" y="193834"/>
                </a:cubicBezTo>
                <a:close/>
              </a:path>
              <a:path w="2255462" h="3155238" stroke="0" extrusionOk="0">
                <a:moveTo>
                  <a:pt x="0" y="193834"/>
                </a:moveTo>
                <a:cubicBezTo>
                  <a:pt x="-10059" y="89015"/>
                  <a:pt x="87881" y="2578"/>
                  <a:pt x="193834" y="0"/>
                </a:cubicBezTo>
                <a:cubicBezTo>
                  <a:pt x="344633" y="-47527"/>
                  <a:pt x="533501" y="50104"/>
                  <a:pt x="698138" y="0"/>
                </a:cubicBezTo>
                <a:cubicBezTo>
                  <a:pt x="862775" y="-50104"/>
                  <a:pt x="1063409" y="15029"/>
                  <a:pt x="1165087" y="0"/>
                </a:cubicBezTo>
                <a:cubicBezTo>
                  <a:pt x="1266765" y="-15029"/>
                  <a:pt x="1804812" y="94716"/>
                  <a:pt x="2061628" y="0"/>
                </a:cubicBezTo>
                <a:cubicBezTo>
                  <a:pt x="2165311" y="-3527"/>
                  <a:pt x="2266010" y="83938"/>
                  <a:pt x="2255462" y="193834"/>
                </a:cubicBezTo>
                <a:cubicBezTo>
                  <a:pt x="2263073" y="433455"/>
                  <a:pt x="2221011" y="570088"/>
                  <a:pt x="2255462" y="747348"/>
                </a:cubicBezTo>
                <a:cubicBezTo>
                  <a:pt x="2289913" y="924608"/>
                  <a:pt x="2236838" y="1225338"/>
                  <a:pt x="2255462" y="1356213"/>
                </a:cubicBezTo>
                <a:cubicBezTo>
                  <a:pt x="2274086" y="1487089"/>
                  <a:pt x="2226362" y="1696035"/>
                  <a:pt x="2255462" y="1909727"/>
                </a:cubicBezTo>
                <a:cubicBezTo>
                  <a:pt x="2284562" y="2123419"/>
                  <a:pt x="2210771" y="2219652"/>
                  <a:pt x="2255462" y="2407890"/>
                </a:cubicBezTo>
                <a:cubicBezTo>
                  <a:pt x="2300153" y="2596128"/>
                  <a:pt x="2210877" y="2810918"/>
                  <a:pt x="2255462" y="2961404"/>
                </a:cubicBezTo>
                <a:cubicBezTo>
                  <a:pt x="2250415" y="3098437"/>
                  <a:pt x="2180544" y="3161249"/>
                  <a:pt x="2061628" y="3155238"/>
                </a:cubicBezTo>
                <a:cubicBezTo>
                  <a:pt x="1898751" y="3161322"/>
                  <a:pt x="1838658" y="3136565"/>
                  <a:pt x="1650713" y="3155238"/>
                </a:cubicBezTo>
                <a:cubicBezTo>
                  <a:pt x="1462769" y="3173911"/>
                  <a:pt x="1260270" y="3128337"/>
                  <a:pt x="1146409" y="3155238"/>
                </a:cubicBezTo>
                <a:cubicBezTo>
                  <a:pt x="1032548" y="3182139"/>
                  <a:pt x="853651" y="3139356"/>
                  <a:pt x="735494" y="3155238"/>
                </a:cubicBezTo>
                <a:cubicBezTo>
                  <a:pt x="617338" y="3171120"/>
                  <a:pt x="311674" y="3153682"/>
                  <a:pt x="193834" y="3155238"/>
                </a:cubicBezTo>
                <a:cubicBezTo>
                  <a:pt x="83018" y="3157388"/>
                  <a:pt x="-14323" y="3075701"/>
                  <a:pt x="0" y="2961404"/>
                </a:cubicBezTo>
                <a:cubicBezTo>
                  <a:pt x="-36529" y="2698710"/>
                  <a:pt x="16595" y="2669068"/>
                  <a:pt x="0" y="2435566"/>
                </a:cubicBezTo>
                <a:cubicBezTo>
                  <a:pt x="-16595" y="2202064"/>
                  <a:pt x="50769" y="2076555"/>
                  <a:pt x="0" y="1909727"/>
                </a:cubicBezTo>
                <a:cubicBezTo>
                  <a:pt x="-50769" y="1742899"/>
                  <a:pt x="26314" y="1544158"/>
                  <a:pt x="0" y="1439240"/>
                </a:cubicBezTo>
                <a:cubicBezTo>
                  <a:pt x="-26314" y="1334322"/>
                  <a:pt x="62280" y="1017681"/>
                  <a:pt x="0" y="830375"/>
                </a:cubicBezTo>
                <a:cubicBezTo>
                  <a:pt x="-62280" y="643069"/>
                  <a:pt x="53729" y="509844"/>
                  <a:pt x="0" y="193834"/>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125565011">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15" name="Billede 14" descr="Et billede, der indeholder sort-hvid, udendørs, bygning, sky&#10;&#10;Indhold genereret af kunstig intelligens kan være forkert.">
            <a:extLst>
              <a:ext uri="{FF2B5EF4-FFF2-40B4-BE49-F238E27FC236}">
                <a16:creationId xmlns:a16="http://schemas.microsoft.com/office/drawing/2014/main" id="{D705E3EC-D67F-CCA9-EE64-7916B3B8D685}"/>
              </a:ext>
            </a:extLst>
          </p:cNvPr>
          <p:cNvPicPr>
            <a:picLocks noChangeAspect="1"/>
          </p:cNvPicPr>
          <p:nvPr/>
        </p:nvPicPr>
        <p:blipFill>
          <a:blip r:embed="rId6">
            <a:extLst>
              <a:ext uri="{28A0092B-C50C-407E-A947-70E740481C1C}">
                <a14:useLocalDpi xmlns:a14="http://schemas.microsoft.com/office/drawing/2010/main" val="0"/>
              </a:ext>
            </a:extLst>
          </a:blip>
          <a:srcRect l="9420" r="19096" b="-1"/>
          <a:stretch/>
        </p:blipFill>
        <p:spPr>
          <a:xfrm>
            <a:off x="7357971" y="187900"/>
            <a:ext cx="2255462" cy="3155238"/>
          </a:xfrm>
          <a:custGeom>
            <a:avLst/>
            <a:gdLst>
              <a:gd name="connsiteX0" fmla="*/ 0 w 2255462"/>
              <a:gd name="connsiteY0" fmla="*/ 193834 h 3155238"/>
              <a:gd name="connsiteX1" fmla="*/ 193834 w 2255462"/>
              <a:gd name="connsiteY1" fmla="*/ 0 h 3155238"/>
              <a:gd name="connsiteX2" fmla="*/ 604749 w 2255462"/>
              <a:gd name="connsiteY2" fmla="*/ 0 h 3155238"/>
              <a:gd name="connsiteX3" fmla="*/ 1053019 w 2255462"/>
              <a:gd name="connsiteY3" fmla="*/ 0 h 3155238"/>
              <a:gd name="connsiteX4" fmla="*/ 1519968 w 2255462"/>
              <a:gd name="connsiteY4" fmla="*/ 0 h 3155238"/>
              <a:gd name="connsiteX5" fmla="*/ 2061628 w 2255462"/>
              <a:gd name="connsiteY5" fmla="*/ 0 h 3155238"/>
              <a:gd name="connsiteX6" fmla="*/ 2255462 w 2255462"/>
              <a:gd name="connsiteY6" fmla="*/ 193834 h 3155238"/>
              <a:gd name="connsiteX7" fmla="*/ 2255462 w 2255462"/>
              <a:gd name="connsiteY7" fmla="*/ 719672 h 3155238"/>
              <a:gd name="connsiteX8" fmla="*/ 2255462 w 2255462"/>
              <a:gd name="connsiteY8" fmla="*/ 1273186 h 3155238"/>
              <a:gd name="connsiteX9" fmla="*/ 2255462 w 2255462"/>
              <a:gd name="connsiteY9" fmla="*/ 1771349 h 3155238"/>
              <a:gd name="connsiteX10" fmla="*/ 2255462 w 2255462"/>
              <a:gd name="connsiteY10" fmla="*/ 2297187 h 3155238"/>
              <a:gd name="connsiteX11" fmla="*/ 2255462 w 2255462"/>
              <a:gd name="connsiteY11" fmla="*/ 2961404 h 3155238"/>
              <a:gd name="connsiteX12" fmla="*/ 2061628 w 2255462"/>
              <a:gd name="connsiteY12" fmla="*/ 3155238 h 3155238"/>
              <a:gd name="connsiteX13" fmla="*/ 1576002 w 2255462"/>
              <a:gd name="connsiteY13" fmla="*/ 3155238 h 3155238"/>
              <a:gd name="connsiteX14" fmla="*/ 1146409 w 2255462"/>
              <a:gd name="connsiteY14" fmla="*/ 3155238 h 3155238"/>
              <a:gd name="connsiteX15" fmla="*/ 735494 w 2255462"/>
              <a:gd name="connsiteY15" fmla="*/ 3155238 h 3155238"/>
              <a:gd name="connsiteX16" fmla="*/ 193834 w 2255462"/>
              <a:gd name="connsiteY16" fmla="*/ 3155238 h 3155238"/>
              <a:gd name="connsiteX17" fmla="*/ 0 w 2255462"/>
              <a:gd name="connsiteY17" fmla="*/ 2961404 h 3155238"/>
              <a:gd name="connsiteX18" fmla="*/ 0 w 2255462"/>
              <a:gd name="connsiteY18" fmla="*/ 2352539 h 3155238"/>
              <a:gd name="connsiteX19" fmla="*/ 0 w 2255462"/>
              <a:gd name="connsiteY19" fmla="*/ 1854376 h 3155238"/>
              <a:gd name="connsiteX20" fmla="*/ 0 w 2255462"/>
              <a:gd name="connsiteY20" fmla="*/ 1300862 h 3155238"/>
              <a:gd name="connsiteX21" fmla="*/ 0 w 2255462"/>
              <a:gd name="connsiteY21" fmla="*/ 775024 h 3155238"/>
              <a:gd name="connsiteX22" fmla="*/ 0 w 2255462"/>
              <a:gd name="connsiteY22" fmla="*/ 193834 h 31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5462" h="3155238" fill="none" extrusionOk="0">
                <a:moveTo>
                  <a:pt x="0" y="193834"/>
                </a:moveTo>
                <a:cubicBezTo>
                  <a:pt x="18795" y="90901"/>
                  <a:pt x="89464" y="-613"/>
                  <a:pt x="193834" y="0"/>
                </a:cubicBezTo>
                <a:cubicBezTo>
                  <a:pt x="317029" y="-23997"/>
                  <a:pt x="469714" y="16909"/>
                  <a:pt x="604749" y="0"/>
                </a:cubicBezTo>
                <a:cubicBezTo>
                  <a:pt x="739785" y="-16909"/>
                  <a:pt x="863037" y="28664"/>
                  <a:pt x="1053019" y="0"/>
                </a:cubicBezTo>
                <a:cubicBezTo>
                  <a:pt x="1243001" y="-28664"/>
                  <a:pt x="1376227" y="51791"/>
                  <a:pt x="1519968" y="0"/>
                </a:cubicBezTo>
                <a:cubicBezTo>
                  <a:pt x="1663709" y="-51791"/>
                  <a:pt x="1844765" y="2940"/>
                  <a:pt x="2061628" y="0"/>
                </a:cubicBezTo>
                <a:cubicBezTo>
                  <a:pt x="2185686" y="14499"/>
                  <a:pt x="2249453" y="91216"/>
                  <a:pt x="2255462" y="193834"/>
                </a:cubicBezTo>
                <a:cubicBezTo>
                  <a:pt x="2280177" y="440264"/>
                  <a:pt x="2202255" y="574452"/>
                  <a:pt x="2255462" y="719672"/>
                </a:cubicBezTo>
                <a:cubicBezTo>
                  <a:pt x="2308669" y="864892"/>
                  <a:pt x="2209703" y="1062571"/>
                  <a:pt x="2255462" y="1273186"/>
                </a:cubicBezTo>
                <a:cubicBezTo>
                  <a:pt x="2301221" y="1483801"/>
                  <a:pt x="2236994" y="1552656"/>
                  <a:pt x="2255462" y="1771349"/>
                </a:cubicBezTo>
                <a:cubicBezTo>
                  <a:pt x="2273930" y="1990042"/>
                  <a:pt x="2211665" y="2098075"/>
                  <a:pt x="2255462" y="2297187"/>
                </a:cubicBezTo>
                <a:cubicBezTo>
                  <a:pt x="2299259" y="2496299"/>
                  <a:pt x="2246256" y="2635823"/>
                  <a:pt x="2255462" y="2961404"/>
                </a:cubicBezTo>
                <a:cubicBezTo>
                  <a:pt x="2256607" y="3070933"/>
                  <a:pt x="2181574" y="3164485"/>
                  <a:pt x="2061628" y="3155238"/>
                </a:cubicBezTo>
                <a:cubicBezTo>
                  <a:pt x="1825959" y="3174207"/>
                  <a:pt x="1754748" y="3147777"/>
                  <a:pt x="1576002" y="3155238"/>
                </a:cubicBezTo>
                <a:cubicBezTo>
                  <a:pt x="1397256" y="3162699"/>
                  <a:pt x="1319430" y="3131518"/>
                  <a:pt x="1146409" y="3155238"/>
                </a:cubicBezTo>
                <a:cubicBezTo>
                  <a:pt x="973388" y="3178958"/>
                  <a:pt x="881469" y="3129516"/>
                  <a:pt x="735494" y="3155238"/>
                </a:cubicBezTo>
                <a:cubicBezTo>
                  <a:pt x="589520" y="3180960"/>
                  <a:pt x="309274" y="3121204"/>
                  <a:pt x="193834" y="3155238"/>
                </a:cubicBezTo>
                <a:cubicBezTo>
                  <a:pt x="84351" y="3159566"/>
                  <a:pt x="17305" y="3074564"/>
                  <a:pt x="0" y="2961404"/>
                </a:cubicBezTo>
                <a:cubicBezTo>
                  <a:pt x="-8834" y="2758813"/>
                  <a:pt x="20289" y="2568380"/>
                  <a:pt x="0" y="2352539"/>
                </a:cubicBezTo>
                <a:cubicBezTo>
                  <a:pt x="-20289" y="2136698"/>
                  <a:pt x="5427" y="2006655"/>
                  <a:pt x="0" y="1854376"/>
                </a:cubicBezTo>
                <a:cubicBezTo>
                  <a:pt x="-5427" y="1702097"/>
                  <a:pt x="22909" y="1425429"/>
                  <a:pt x="0" y="1300862"/>
                </a:cubicBezTo>
                <a:cubicBezTo>
                  <a:pt x="-22909" y="1176295"/>
                  <a:pt x="20113" y="1012137"/>
                  <a:pt x="0" y="775024"/>
                </a:cubicBezTo>
                <a:cubicBezTo>
                  <a:pt x="-20113" y="537911"/>
                  <a:pt x="21781" y="468863"/>
                  <a:pt x="0" y="193834"/>
                </a:cubicBezTo>
                <a:close/>
              </a:path>
              <a:path w="2255462" h="3155238" stroke="0" extrusionOk="0">
                <a:moveTo>
                  <a:pt x="0" y="193834"/>
                </a:moveTo>
                <a:cubicBezTo>
                  <a:pt x="20674" y="104558"/>
                  <a:pt x="75667" y="23850"/>
                  <a:pt x="193834" y="0"/>
                </a:cubicBezTo>
                <a:cubicBezTo>
                  <a:pt x="337094" y="-15749"/>
                  <a:pt x="531938" y="14592"/>
                  <a:pt x="623427" y="0"/>
                </a:cubicBezTo>
                <a:cubicBezTo>
                  <a:pt x="714916" y="-14592"/>
                  <a:pt x="982968" y="37243"/>
                  <a:pt x="1109053" y="0"/>
                </a:cubicBezTo>
                <a:cubicBezTo>
                  <a:pt x="1235138" y="-37243"/>
                  <a:pt x="1351687" y="17689"/>
                  <a:pt x="1557324" y="0"/>
                </a:cubicBezTo>
                <a:cubicBezTo>
                  <a:pt x="1762961" y="-17689"/>
                  <a:pt x="1947855" y="17530"/>
                  <a:pt x="2061628" y="0"/>
                </a:cubicBezTo>
                <a:cubicBezTo>
                  <a:pt x="2184143" y="3493"/>
                  <a:pt x="2241500" y="87840"/>
                  <a:pt x="2255462" y="193834"/>
                </a:cubicBezTo>
                <a:cubicBezTo>
                  <a:pt x="2261373" y="450854"/>
                  <a:pt x="2201535" y="568169"/>
                  <a:pt x="2255462" y="719672"/>
                </a:cubicBezTo>
                <a:cubicBezTo>
                  <a:pt x="2309389" y="871175"/>
                  <a:pt x="2205366" y="1013796"/>
                  <a:pt x="2255462" y="1217835"/>
                </a:cubicBezTo>
                <a:cubicBezTo>
                  <a:pt x="2305558" y="1421874"/>
                  <a:pt x="2200014" y="1540284"/>
                  <a:pt x="2255462" y="1826700"/>
                </a:cubicBezTo>
                <a:cubicBezTo>
                  <a:pt x="2310910" y="2113116"/>
                  <a:pt x="2230375" y="2141521"/>
                  <a:pt x="2255462" y="2297187"/>
                </a:cubicBezTo>
                <a:cubicBezTo>
                  <a:pt x="2280549" y="2452853"/>
                  <a:pt x="2184142" y="2668266"/>
                  <a:pt x="2255462" y="2961404"/>
                </a:cubicBezTo>
                <a:cubicBezTo>
                  <a:pt x="2249333" y="3087064"/>
                  <a:pt x="2153013" y="3145661"/>
                  <a:pt x="2061628" y="3155238"/>
                </a:cubicBezTo>
                <a:cubicBezTo>
                  <a:pt x="1884983" y="3205195"/>
                  <a:pt x="1814726" y="3119887"/>
                  <a:pt x="1594680" y="3155238"/>
                </a:cubicBezTo>
                <a:cubicBezTo>
                  <a:pt x="1374634" y="3190589"/>
                  <a:pt x="1299197" y="3153704"/>
                  <a:pt x="1165087" y="3155238"/>
                </a:cubicBezTo>
                <a:cubicBezTo>
                  <a:pt x="1030977" y="3156772"/>
                  <a:pt x="808336" y="3116628"/>
                  <a:pt x="698138" y="3155238"/>
                </a:cubicBezTo>
                <a:cubicBezTo>
                  <a:pt x="587940" y="3193848"/>
                  <a:pt x="326070" y="3105114"/>
                  <a:pt x="193834" y="3155238"/>
                </a:cubicBezTo>
                <a:cubicBezTo>
                  <a:pt x="90878" y="3152910"/>
                  <a:pt x="-4180" y="3076102"/>
                  <a:pt x="0" y="2961404"/>
                </a:cubicBezTo>
                <a:cubicBezTo>
                  <a:pt x="-16755" y="2765830"/>
                  <a:pt x="5028" y="2688371"/>
                  <a:pt x="0" y="2490917"/>
                </a:cubicBezTo>
                <a:cubicBezTo>
                  <a:pt x="-5028" y="2293463"/>
                  <a:pt x="34843" y="2141092"/>
                  <a:pt x="0" y="1992754"/>
                </a:cubicBezTo>
                <a:cubicBezTo>
                  <a:pt x="-34843" y="1844416"/>
                  <a:pt x="39299" y="1600208"/>
                  <a:pt x="0" y="1466916"/>
                </a:cubicBezTo>
                <a:cubicBezTo>
                  <a:pt x="-39299" y="1333624"/>
                  <a:pt x="13195" y="1202479"/>
                  <a:pt x="0" y="941078"/>
                </a:cubicBezTo>
                <a:cubicBezTo>
                  <a:pt x="-13195" y="679677"/>
                  <a:pt x="22106" y="516680"/>
                  <a:pt x="0" y="193834"/>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2704029996">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11" name="Billede 10" descr="Et billede, der indeholder væske, dråbe, Væskeboble, vand&#10;&#10;Indhold genereret af kunstig intelligens kan være forkert.">
            <a:extLst>
              <a:ext uri="{FF2B5EF4-FFF2-40B4-BE49-F238E27FC236}">
                <a16:creationId xmlns:a16="http://schemas.microsoft.com/office/drawing/2014/main" id="{9CEE7ACC-EB53-6986-4435-CDAA9415104E}"/>
              </a:ext>
            </a:extLst>
          </p:cNvPr>
          <p:cNvPicPr>
            <a:picLocks noChangeAspect="1"/>
          </p:cNvPicPr>
          <p:nvPr/>
        </p:nvPicPr>
        <p:blipFill>
          <a:blip r:embed="rId7">
            <a:extLst>
              <a:ext uri="{28A0092B-C50C-407E-A947-70E740481C1C}">
                <a14:useLocalDpi xmlns:a14="http://schemas.microsoft.com/office/drawing/2010/main" val="0"/>
              </a:ext>
            </a:extLst>
          </a:blip>
          <a:srcRect l="13605" r="14911" b="-1"/>
          <a:stretch/>
        </p:blipFill>
        <p:spPr>
          <a:xfrm>
            <a:off x="9749109" y="187900"/>
            <a:ext cx="2255462" cy="3155238"/>
          </a:xfrm>
          <a:custGeom>
            <a:avLst/>
            <a:gdLst>
              <a:gd name="connsiteX0" fmla="*/ 0 w 2255462"/>
              <a:gd name="connsiteY0" fmla="*/ 193834 h 3155238"/>
              <a:gd name="connsiteX1" fmla="*/ 193834 w 2255462"/>
              <a:gd name="connsiteY1" fmla="*/ 0 h 3155238"/>
              <a:gd name="connsiteX2" fmla="*/ 642105 w 2255462"/>
              <a:gd name="connsiteY2" fmla="*/ 0 h 3155238"/>
              <a:gd name="connsiteX3" fmla="*/ 1090375 w 2255462"/>
              <a:gd name="connsiteY3" fmla="*/ 0 h 3155238"/>
              <a:gd name="connsiteX4" fmla="*/ 1557324 w 2255462"/>
              <a:gd name="connsiteY4" fmla="*/ 0 h 3155238"/>
              <a:gd name="connsiteX5" fmla="*/ 2061628 w 2255462"/>
              <a:gd name="connsiteY5" fmla="*/ 0 h 3155238"/>
              <a:gd name="connsiteX6" fmla="*/ 2255462 w 2255462"/>
              <a:gd name="connsiteY6" fmla="*/ 193834 h 3155238"/>
              <a:gd name="connsiteX7" fmla="*/ 2255462 w 2255462"/>
              <a:gd name="connsiteY7" fmla="*/ 747348 h 3155238"/>
              <a:gd name="connsiteX8" fmla="*/ 2255462 w 2255462"/>
              <a:gd name="connsiteY8" fmla="*/ 1300862 h 3155238"/>
              <a:gd name="connsiteX9" fmla="*/ 2255462 w 2255462"/>
              <a:gd name="connsiteY9" fmla="*/ 1771349 h 3155238"/>
              <a:gd name="connsiteX10" fmla="*/ 2255462 w 2255462"/>
              <a:gd name="connsiteY10" fmla="*/ 2297187 h 3155238"/>
              <a:gd name="connsiteX11" fmla="*/ 2255462 w 2255462"/>
              <a:gd name="connsiteY11" fmla="*/ 2961404 h 3155238"/>
              <a:gd name="connsiteX12" fmla="*/ 2061628 w 2255462"/>
              <a:gd name="connsiteY12" fmla="*/ 3155238 h 3155238"/>
              <a:gd name="connsiteX13" fmla="*/ 1576002 w 2255462"/>
              <a:gd name="connsiteY13" fmla="*/ 3155238 h 3155238"/>
              <a:gd name="connsiteX14" fmla="*/ 1165087 w 2255462"/>
              <a:gd name="connsiteY14" fmla="*/ 3155238 h 3155238"/>
              <a:gd name="connsiteX15" fmla="*/ 679460 w 2255462"/>
              <a:gd name="connsiteY15" fmla="*/ 3155238 h 3155238"/>
              <a:gd name="connsiteX16" fmla="*/ 193834 w 2255462"/>
              <a:gd name="connsiteY16" fmla="*/ 3155238 h 3155238"/>
              <a:gd name="connsiteX17" fmla="*/ 0 w 2255462"/>
              <a:gd name="connsiteY17" fmla="*/ 2961404 h 3155238"/>
              <a:gd name="connsiteX18" fmla="*/ 0 w 2255462"/>
              <a:gd name="connsiteY18" fmla="*/ 2352539 h 3155238"/>
              <a:gd name="connsiteX19" fmla="*/ 0 w 2255462"/>
              <a:gd name="connsiteY19" fmla="*/ 1771349 h 3155238"/>
              <a:gd name="connsiteX20" fmla="*/ 0 w 2255462"/>
              <a:gd name="connsiteY20" fmla="*/ 1190159 h 3155238"/>
              <a:gd name="connsiteX21" fmla="*/ 0 w 2255462"/>
              <a:gd name="connsiteY21" fmla="*/ 193834 h 315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5462" h="3155238" fill="none" extrusionOk="0">
                <a:moveTo>
                  <a:pt x="0" y="193834"/>
                </a:moveTo>
                <a:cubicBezTo>
                  <a:pt x="13120" y="60660"/>
                  <a:pt x="91681" y="10062"/>
                  <a:pt x="193834" y="0"/>
                </a:cubicBezTo>
                <a:cubicBezTo>
                  <a:pt x="306576" y="-53407"/>
                  <a:pt x="496482" y="41143"/>
                  <a:pt x="642105" y="0"/>
                </a:cubicBezTo>
                <a:cubicBezTo>
                  <a:pt x="787728" y="-41143"/>
                  <a:pt x="870527" y="26495"/>
                  <a:pt x="1090375" y="0"/>
                </a:cubicBezTo>
                <a:cubicBezTo>
                  <a:pt x="1310223" y="-26495"/>
                  <a:pt x="1448966" y="39874"/>
                  <a:pt x="1557324" y="0"/>
                </a:cubicBezTo>
                <a:cubicBezTo>
                  <a:pt x="1665682" y="-39874"/>
                  <a:pt x="1872883" y="9958"/>
                  <a:pt x="2061628" y="0"/>
                </a:cubicBezTo>
                <a:cubicBezTo>
                  <a:pt x="2183624" y="-23961"/>
                  <a:pt x="2257140" y="84659"/>
                  <a:pt x="2255462" y="193834"/>
                </a:cubicBezTo>
                <a:cubicBezTo>
                  <a:pt x="2279584" y="370010"/>
                  <a:pt x="2225433" y="626755"/>
                  <a:pt x="2255462" y="747348"/>
                </a:cubicBezTo>
                <a:cubicBezTo>
                  <a:pt x="2285491" y="867941"/>
                  <a:pt x="2222574" y="1188280"/>
                  <a:pt x="2255462" y="1300862"/>
                </a:cubicBezTo>
                <a:cubicBezTo>
                  <a:pt x="2288350" y="1413444"/>
                  <a:pt x="2236865" y="1676941"/>
                  <a:pt x="2255462" y="1771349"/>
                </a:cubicBezTo>
                <a:cubicBezTo>
                  <a:pt x="2274059" y="1865757"/>
                  <a:pt x="2234919" y="2058767"/>
                  <a:pt x="2255462" y="2297187"/>
                </a:cubicBezTo>
                <a:cubicBezTo>
                  <a:pt x="2276005" y="2535607"/>
                  <a:pt x="2201808" y="2774049"/>
                  <a:pt x="2255462" y="2961404"/>
                </a:cubicBezTo>
                <a:cubicBezTo>
                  <a:pt x="2275693" y="3081853"/>
                  <a:pt x="2141045" y="3144722"/>
                  <a:pt x="2061628" y="3155238"/>
                </a:cubicBezTo>
                <a:cubicBezTo>
                  <a:pt x="1866265" y="3160650"/>
                  <a:pt x="1764996" y="3142471"/>
                  <a:pt x="1576002" y="3155238"/>
                </a:cubicBezTo>
                <a:cubicBezTo>
                  <a:pt x="1387008" y="3168005"/>
                  <a:pt x="1316356" y="3146414"/>
                  <a:pt x="1165087" y="3155238"/>
                </a:cubicBezTo>
                <a:cubicBezTo>
                  <a:pt x="1013818" y="3164062"/>
                  <a:pt x="817733" y="3147080"/>
                  <a:pt x="679460" y="3155238"/>
                </a:cubicBezTo>
                <a:cubicBezTo>
                  <a:pt x="541187" y="3163396"/>
                  <a:pt x="329820" y="3142553"/>
                  <a:pt x="193834" y="3155238"/>
                </a:cubicBezTo>
                <a:cubicBezTo>
                  <a:pt x="90199" y="3153185"/>
                  <a:pt x="22741" y="3070147"/>
                  <a:pt x="0" y="2961404"/>
                </a:cubicBezTo>
                <a:cubicBezTo>
                  <a:pt x="-9869" y="2684239"/>
                  <a:pt x="6397" y="2563794"/>
                  <a:pt x="0" y="2352539"/>
                </a:cubicBezTo>
                <a:cubicBezTo>
                  <a:pt x="-6397" y="2141285"/>
                  <a:pt x="23722" y="1909259"/>
                  <a:pt x="0" y="1771349"/>
                </a:cubicBezTo>
                <a:cubicBezTo>
                  <a:pt x="-23722" y="1633439"/>
                  <a:pt x="68914" y="1443527"/>
                  <a:pt x="0" y="1190159"/>
                </a:cubicBezTo>
                <a:cubicBezTo>
                  <a:pt x="-68914" y="936791"/>
                  <a:pt x="19974" y="546423"/>
                  <a:pt x="0" y="193834"/>
                </a:cubicBezTo>
                <a:close/>
              </a:path>
              <a:path w="2255462" h="3155238" stroke="0" extrusionOk="0">
                <a:moveTo>
                  <a:pt x="0" y="193834"/>
                </a:moveTo>
                <a:cubicBezTo>
                  <a:pt x="3736" y="102647"/>
                  <a:pt x="91559" y="15193"/>
                  <a:pt x="193834" y="0"/>
                </a:cubicBezTo>
                <a:cubicBezTo>
                  <a:pt x="315955" y="-13748"/>
                  <a:pt x="493878" y="40303"/>
                  <a:pt x="623427" y="0"/>
                </a:cubicBezTo>
                <a:cubicBezTo>
                  <a:pt x="752976" y="-40303"/>
                  <a:pt x="905579" y="38233"/>
                  <a:pt x="1127731" y="0"/>
                </a:cubicBezTo>
                <a:cubicBezTo>
                  <a:pt x="1349883" y="-38233"/>
                  <a:pt x="1361403" y="33622"/>
                  <a:pt x="1538646" y="0"/>
                </a:cubicBezTo>
                <a:cubicBezTo>
                  <a:pt x="1715889" y="-33622"/>
                  <a:pt x="1943242" y="22806"/>
                  <a:pt x="2061628" y="0"/>
                </a:cubicBezTo>
                <a:cubicBezTo>
                  <a:pt x="2147460" y="3220"/>
                  <a:pt x="2271748" y="60316"/>
                  <a:pt x="2255462" y="193834"/>
                </a:cubicBezTo>
                <a:cubicBezTo>
                  <a:pt x="2287358" y="382275"/>
                  <a:pt x="2231039" y="572908"/>
                  <a:pt x="2255462" y="691997"/>
                </a:cubicBezTo>
                <a:cubicBezTo>
                  <a:pt x="2279885" y="811086"/>
                  <a:pt x="2207942" y="1000222"/>
                  <a:pt x="2255462" y="1162484"/>
                </a:cubicBezTo>
                <a:cubicBezTo>
                  <a:pt x="2302982" y="1324746"/>
                  <a:pt x="2185944" y="1594046"/>
                  <a:pt x="2255462" y="1743673"/>
                </a:cubicBezTo>
                <a:cubicBezTo>
                  <a:pt x="2324980" y="1893300"/>
                  <a:pt x="2201485" y="2135787"/>
                  <a:pt x="2255462" y="2269512"/>
                </a:cubicBezTo>
                <a:cubicBezTo>
                  <a:pt x="2309439" y="2403237"/>
                  <a:pt x="2230566" y="2733542"/>
                  <a:pt x="2255462" y="2961404"/>
                </a:cubicBezTo>
                <a:cubicBezTo>
                  <a:pt x="2235011" y="3072587"/>
                  <a:pt x="2168559" y="3129662"/>
                  <a:pt x="2061628" y="3155238"/>
                </a:cubicBezTo>
                <a:cubicBezTo>
                  <a:pt x="1867696" y="3187125"/>
                  <a:pt x="1737242" y="3142515"/>
                  <a:pt x="1632035" y="3155238"/>
                </a:cubicBezTo>
                <a:cubicBezTo>
                  <a:pt x="1526828" y="3167961"/>
                  <a:pt x="1371868" y="3149072"/>
                  <a:pt x="1165087" y="3155238"/>
                </a:cubicBezTo>
                <a:cubicBezTo>
                  <a:pt x="958306" y="3161404"/>
                  <a:pt x="799757" y="3145958"/>
                  <a:pt x="698138" y="3155238"/>
                </a:cubicBezTo>
                <a:cubicBezTo>
                  <a:pt x="596519" y="3164518"/>
                  <a:pt x="373225" y="3140065"/>
                  <a:pt x="193834" y="3155238"/>
                </a:cubicBezTo>
                <a:cubicBezTo>
                  <a:pt x="81361" y="3137074"/>
                  <a:pt x="1032" y="3044681"/>
                  <a:pt x="0" y="2961404"/>
                </a:cubicBezTo>
                <a:cubicBezTo>
                  <a:pt x="-49111" y="2741709"/>
                  <a:pt x="51821" y="2684451"/>
                  <a:pt x="0" y="2463241"/>
                </a:cubicBezTo>
                <a:cubicBezTo>
                  <a:pt x="-51821" y="2242031"/>
                  <a:pt x="8421" y="2160906"/>
                  <a:pt x="0" y="1909727"/>
                </a:cubicBezTo>
                <a:cubicBezTo>
                  <a:pt x="-8421" y="1658548"/>
                  <a:pt x="13469" y="1656562"/>
                  <a:pt x="0" y="1411565"/>
                </a:cubicBezTo>
                <a:cubicBezTo>
                  <a:pt x="-13469" y="1166568"/>
                  <a:pt x="35515" y="1098071"/>
                  <a:pt x="0" y="830375"/>
                </a:cubicBezTo>
                <a:cubicBezTo>
                  <a:pt x="-35515" y="562679"/>
                  <a:pt x="28855" y="345841"/>
                  <a:pt x="0" y="193834"/>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2400656361">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3" name="Billede 2">
            <a:extLst>
              <a:ext uri="{FF2B5EF4-FFF2-40B4-BE49-F238E27FC236}">
                <a16:creationId xmlns:a16="http://schemas.microsoft.com/office/drawing/2014/main" id="{7BF4A2E8-B364-394B-A775-9B2F2ABDA434}"/>
              </a:ext>
            </a:extLst>
          </p:cNvPr>
          <p:cNvPicPr>
            <a:picLocks noChangeAspect="1"/>
          </p:cNvPicPr>
          <p:nvPr/>
        </p:nvPicPr>
        <p:blipFill>
          <a:blip r:embed="rId8"/>
          <a:stretch>
            <a:fillRect/>
          </a:stretch>
        </p:blipFill>
        <p:spPr>
          <a:xfrm>
            <a:off x="3427945" y="3706148"/>
            <a:ext cx="2445151" cy="2529732"/>
          </a:xfrm>
          <a:custGeom>
            <a:avLst/>
            <a:gdLst>
              <a:gd name="connsiteX0" fmla="*/ 0 w 2445151"/>
              <a:gd name="connsiteY0" fmla="*/ 210136 h 2529732"/>
              <a:gd name="connsiteX1" fmla="*/ 210136 w 2445151"/>
              <a:gd name="connsiteY1" fmla="*/ 0 h 2529732"/>
              <a:gd name="connsiteX2" fmla="*/ 716356 w 2445151"/>
              <a:gd name="connsiteY2" fmla="*/ 0 h 2529732"/>
              <a:gd name="connsiteX3" fmla="*/ 1161829 w 2445151"/>
              <a:gd name="connsiteY3" fmla="*/ 0 h 2529732"/>
              <a:gd name="connsiteX4" fmla="*/ 1607303 w 2445151"/>
              <a:gd name="connsiteY4" fmla="*/ 0 h 2529732"/>
              <a:gd name="connsiteX5" fmla="*/ 2235015 w 2445151"/>
              <a:gd name="connsiteY5" fmla="*/ 0 h 2529732"/>
              <a:gd name="connsiteX6" fmla="*/ 2445151 w 2445151"/>
              <a:gd name="connsiteY6" fmla="*/ 210136 h 2529732"/>
              <a:gd name="connsiteX7" fmla="*/ 2445151 w 2445151"/>
              <a:gd name="connsiteY7" fmla="*/ 674217 h 2529732"/>
              <a:gd name="connsiteX8" fmla="*/ 2445151 w 2445151"/>
              <a:gd name="connsiteY8" fmla="*/ 1180488 h 2529732"/>
              <a:gd name="connsiteX9" fmla="*/ 2445151 w 2445151"/>
              <a:gd name="connsiteY9" fmla="*/ 1686758 h 2529732"/>
              <a:gd name="connsiteX10" fmla="*/ 2445151 w 2445151"/>
              <a:gd name="connsiteY10" fmla="*/ 2319596 h 2529732"/>
              <a:gd name="connsiteX11" fmla="*/ 2235015 w 2445151"/>
              <a:gd name="connsiteY11" fmla="*/ 2529732 h 2529732"/>
              <a:gd name="connsiteX12" fmla="*/ 1769293 w 2445151"/>
              <a:gd name="connsiteY12" fmla="*/ 2529732 h 2529732"/>
              <a:gd name="connsiteX13" fmla="*/ 1283322 w 2445151"/>
              <a:gd name="connsiteY13" fmla="*/ 2529732 h 2529732"/>
              <a:gd name="connsiteX14" fmla="*/ 817600 w 2445151"/>
              <a:gd name="connsiteY14" fmla="*/ 2529732 h 2529732"/>
              <a:gd name="connsiteX15" fmla="*/ 210136 w 2445151"/>
              <a:gd name="connsiteY15" fmla="*/ 2529732 h 2529732"/>
              <a:gd name="connsiteX16" fmla="*/ 0 w 2445151"/>
              <a:gd name="connsiteY16" fmla="*/ 2319596 h 2529732"/>
              <a:gd name="connsiteX17" fmla="*/ 0 w 2445151"/>
              <a:gd name="connsiteY17" fmla="*/ 1834420 h 2529732"/>
              <a:gd name="connsiteX18" fmla="*/ 0 w 2445151"/>
              <a:gd name="connsiteY18" fmla="*/ 1370339 h 2529732"/>
              <a:gd name="connsiteX19" fmla="*/ 0 w 2445151"/>
              <a:gd name="connsiteY19" fmla="*/ 842974 h 2529732"/>
              <a:gd name="connsiteX20" fmla="*/ 0 w 2445151"/>
              <a:gd name="connsiteY20" fmla="*/ 210136 h 25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5151" h="2529732" fill="none" extrusionOk="0">
                <a:moveTo>
                  <a:pt x="0" y="210136"/>
                </a:moveTo>
                <a:cubicBezTo>
                  <a:pt x="-1156" y="98343"/>
                  <a:pt x="99113" y="-8243"/>
                  <a:pt x="210136" y="0"/>
                </a:cubicBezTo>
                <a:cubicBezTo>
                  <a:pt x="421348" y="-51740"/>
                  <a:pt x="497971" y="33605"/>
                  <a:pt x="716356" y="0"/>
                </a:cubicBezTo>
                <a:cubicBezTo>
                  <a:pt x="934741" y="-33605"/>
                  <a:pt x="964771" y="30748"/>
                  <a:pt x="1161829" y="0"/>
                </a:cubicBezTo>
                <a:cubicBezTo>
                  <a:pt x="1358887" y="-30748"/>
                  <a:pt x="1399580" y="22704"/>
                  <a:pt x="1607303" y="0"/>
                </a:cubicBezTo>
                <a:cubicBezTo>
                  <a:pt x="1815026" y="-22704"/>
                  <a:pt x="2082548" y="57923"/>
                  <a:pt x="2235015" y="0"/>
                </a:cubicBezTo>
                <a:cubicBezTo>
                  <a:pt x="2384649" y="-990"/>
                  <a:pt x="2442142" y="93104"/>
                  <a:pt x="2445151" y="210136"/>
                </a:cubicBezTo>
                <a:cubicBezTo>
                  <a:pt x="2469816" y="437855"/>
                  <a:pt x="2413343" y="442925"/>
                  <a:pt x="2445151" y="674217"/>
                </a:cubicBezTo>
                <a:cubicBezTo>
                  <a:pt x="2476959" y="905509"/>
                  <a:pt x="2407973" y="966105"/>
                  <a:pt x="2445151" y="1180488"/>
                </a:cubicBezTo>
                <a:cubicBezTo>
                  <a:pt x="2482329" y="1394871"/>
                  <a:pt x="2444213" y="1579938"/>
                  <a:pt x="2445151" y="1686758"/>
                </a:cubicBezTo>
                <a:cubicBezTo>
                  <a:pt x="2446089" y="1793578"/>
                  <a:pt x="2391724" y="2021961"/>
                  <a:pt x="2445151" y="2319596"/>
                </a:cubicBezTo>
                <a:cubicBezTo>
                  <a:pt x="2458675" y="2427028"/>
                  <a:pt x="2367845" y="2515092"/>
                  <a:pt x="2235015" y="2529732"/>
                </a:cubicBezTo>
                <a:cubicBezTo>
                  <a:pt x="2079221" y="2582395"/>
                  <a:pt x="1896421" y="2502125"/>
                  <a:pt x="1769293" y="2529732"/>
                </a:cubicBezTo>
                <a:cubicBezTo>
                  <a:pt x="1642165" y="2557339"/>
                  <a:pt x="1448400" y="2505412"/>
                  <a:pt x="1283322" y="2529732"/>
                </a:cubicBezTo>
                <a:cubicBezTo>
                  <a:pt x="1118244" y="2554052"/>
                  <a:pt x="1014850" y="2528244"/>
                  <a:pt x="817600" y="2529732"/>
                </a:cubicBezTo>
                <a:cubicBezTo>
                  <a:pt x="620350" y="2531220"/>
                  <a:pt x="417339" y="2464571"/>
                  <a:pt x="210136" y="2529732"/>
                </a:cubicBezTo>
                <a:cubicBezTo>
                  <a:pt x="77500" y="2541222"/>
                  <a:pt x="-646" y="2406018"/>
                  <a:pt x="0" y="2319596"/>
                </a:cubicBezTo>
                <a:cubicBezTo>
                  <a:pt x="-24459" y="2180910"/>
                  <a:pt x="29781" y="2046674"/>
                  <a:pt x="0" y="1834420"/>
                </a:cubicBezTo>
                <a:cubicBezTo>
                  <a:pt x="-29781" y="1622166"/>
                  <a:pt x="8184" y="1600341"/>
                  <a:pt x="0" y="1370339"/>
                </a:cubicBezTo>
                <a:cubicBezTo>
                  <a:pt x="-8184" y="1140337"/>
                  <a:pt x="55400" y="1000971"/>
                  <a:pt x="0" y="842974"/>
                </a:cubicBezTo>
                <a:cubicBezTo>
                  <a:pt x="-55400" y="684978"/>
                  <a:pt x="61133" y="406928"/>
                  <a:pt x="0" y="210136"/>
                </a:cubicBezTo>
                <a:close/>
              </a:path>
              <a:path w="2445151" h="2529732" stroke="0" extrusionOk="0">
                <a:moveTo>
                  <a:pt x="0" y="210136"/>
                </a:moveTo>
                <a:cubicBezTo>
                  <a:pt x="-2458" y="77468"/>
                  <a:pt x="96279" y="3795"/>
                  <a:pt x="210136" y="0"/>
                </a:cubicBezTo>
                <a:cubicBezTo>
                  <a:pt x="358388" y="-14139"/>
                  <a:pt x="467206" y="44947"/>
                  <a:pt x="655609" y="0"/>
                </a:cubicBezTo>
                <a:cubicBezTo>
                  <a:pt x="844012" y="-44947"/>
                  <a:pt x="953965" y="35325"/>
                  <a:pt x="1141580" y="0"/>
                </a:cubicBezTo>
                <a:cubicBezTo>
                  <a:pt x="1329195" y="-35325"/>
                  <a:pt x="1484826" y="31713"/>
                  <a:pt x="1688298" y="0"/>
                </a:cubicBezTo>
                <a:cubicBezTo>
                  <a:pt x="1891770" y="-31713"/>
                  <a:pt x="2040275" y="52387"/>
                  <a:pt x="2235015" y="0"/>
                </a:cubicBezTo>
                <a:cubicBezTo>
                  <a:pt x="2355887" y="14853"/>
                  <a:pt x="2440225" y="84076"/>
                  <a:pt x="2445151" y="210136"/>
                </a:cubicBezTo>
                <a:cubicBezTo>
                  <a:pt x="2477966" y="406560"/>
                  <a:pt x="2421649" y="586156"/>
                  <a:pt x="2445151" y="716406"/>
                </a:cubicBezTo>
                <a:cubicBezTo>
                  <a:pt x="2468653" y="846656"/>
                  <a:pt x="2400371" y="1098089"/>
                  <a:pt x="2445151" y="1201582"/>
                </a:cubicBezTo>
                <a:cubicBezTo>
                  <a:pt x="2489931" y="1305075"/>
                  <a:pt x="2414916" y="1566753"/>
                  <a:pt x="2445151" y="1728947"/>
                </a:cubicBezTo>
                <a:cubicBezTo>
                  <a:pt x="2475386" y="1891141"/>
                  <a:pt x="2377012" y="2076783"/>
                  <a:pt x="2445151" y="2319596"/>
                </a:cubicBezTo>
                <a:cubicBezTo>
                  <a:pt x="2424005" y="2442096"/>
                  <a:pt x="2338326" y="2548055"/>
                  <a:pt x="2235015" y="2529732"/>
                </a:cubicBezTo>
                <a:cubicBezTo>
                  <a:pt x="2023425" y="2551216"/>
                  <a:pt x="1977307" y="2521580"/>
                  <a:pt x="1749044" y="2529732"/>
                </a:cubicBezTo>
                <a:cubicBezTo>
                  <a:pt x="1520781" y="2537884"/>
                  <a:pt x="1411615" y="2506799"/>
                  <a:pt x="1242824" y="2529732"/>
                </a:cubicBezTo>
                <a:cubicBezTo>
                  <a:pt x="1074033" y="2552665"/>
                  <a:pt x="922165" y="2502661"/>
                  <a:pt x="777102" y="2529732"/>
                </a:cubicBezTo>
                <a:cubicBezTo>
                  <a:pt x="632039" y="2556803"/>
                  <a:pt x="444315" y="2509523"/>
                  <a:pt x="210136" y="2529732"/>
                </a:cubicBezTo>
                <a:cubicBezTo>
                  <a:pt x="66464" y="2511321"/>
                  <a:pt x="11996" y="2417939"/>
                  <a:pt x="0" y="2319596"/>
                </a:cubicBezTo>
                <a:cubicBezTo>
                  <a:pt x="-47977" y="2132989"/>
                  <a:pt x="22202" y="2010998"/>
                  <a:pt x="0" y="1792231"/>
                </a:cubicBezTo>
                <a:cubicBezTo>
                  <a:pt x="-22202" y="1573465"/>
                  <a:pt x="20766" y="1352529"/>
                  <a:pt x="0" y="1222677"/>
                </a:cubicBezTo>
                <a:cubicBezTo>
                  <a:pt x="-20766" y="1092825"/>
                  <a:pt x="30970" y="825876"/>
                  <a:pt x="0" y="674217"/>
                </a:cubicBezTo>
                <a:cubicBezTo>
                  <a:pt x="-30970" y="522558"/>
                  <a:pt x="45553" y="342820"/>
                  <a:pt x="0" y="210136"/>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919962716">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4" name="Billede 3">
            <a:extLst>
              <a:ext uri="{FF2B5EF4-FFF2-40B4-BE49-F238E27FC236}">
                <a16:creationId xmlns:a16="http://schemas.microsoft.com/office/drawing/2014/main" id="{4467212B-F5F0-655E-52D1-94E0B7C1DA3E}"/>
              </a:ext>
            </a:extLst>
          </p:cNvPr>
          <p:cNvPicPr>
            <a:picLocks noChangeAspect="1"/>
          </p:cNvPicPr>
          <p:nvPr/>
        </p:nvPicPr>
        <p:blipFill>
          <a:blip r:embed="rId9"/>
          <a:stretch>
            <a:fillRect/>
          </a:stretch>
        </p:blipFill>
        <p:spPr>
          <a:xfrm>
            <a:off x="6402956" y="3706122"/>
            <a:ext cx="2445150" cy="2529758"/>
          </a:xfrm>
          <a:custGeom>
            <a:avLst/>
            <a:gdLst>
              <a:gd name="connsiteX0" fmla="*/ 0 w 2445150"/>
              <a:gd name="connsiteY0" fmla="*/ 210136 h 2529758"/>
              <a:gd name="connsiteX1" fmla="*/ 210136 w 2445150"/>
              <a:gd name="connsiteY1" fmla="*/ 0 h 2529758"/>
              <a:gd name="connsiteX2" fmla="*/ 736604 w 2445150"/>
              <a:gd name="connsiteY2" fmla="*/ 0 h 2529758"/>
              <a:gd name="connsiteX3" fmla="*/ 1202326 w 2445150"/>
              <a:gd name="connsiteY3" fmla="*/ 0 h 2529758"/>
              <a:gd name="connsiteX4" fmla="*/ 1688297 w 2445150"/>
              <a:gd name="connsiteY4" fmla="*/ 0 h 2529758"/>
              <a:gd name="connsiteX5" fmla="*/ 2235014 w 2445150"/>
              <a:gd name="connsiteY5" fmla="*/ 0 h 2529758"/>
              <a:gd name="connsiteX6" fmla="*/ 2445150 w 2445150"/>
              <a:gd name="connsiteY6" fmla="*/ 210136 h 2529758"/>
              <a:gd name="connsiteX7" fmla="*/ 2445150 w 2445150"/>
              <a:gd name="connsiteY7" fmla="*/ 695318 h 2529758"/>
              <a:gd name="connsiteX8" fmla="*/ 2445150 w 2445150"/>
              <a:gd name="connsiteY8" fmla="*/ 1243784 h 2529758"/>
              <a:gd name="connsiteX9" fmla="*/ 2445150 w 2445150"/>
              <a:gd name="connsiteY9" fmla="*/ 1707871 h 2529758"/>
              <a:gd name="connsiteX10" fmla="*/ 2445150 w 2445150"/>
              <a:gd name="connsiteY10" fmla="*/ 2319622 h 2529758"/>
              <a:gd name="connsiteX11" fmla="*/ 2235014 w 2445150"/>
              <a:gd name="connsiteY11" fmla="*/ 2529758 h 2529758"/>
              <a:gd name="connsiteX12" fmla="*/ 1688297 w 2445150"/>
              <a:gd name="connsiteY12" fmla="*/ 2529758 h 2529758"/>
              <a:gd name="connsiteX13" fmla="*/ 1242824 w 2445150"/>
              <a:gd name="connsiteY13" fmla="*/ 2529758 h 2529758"/>
              <a:gd name="connsiteX14" fmla="*/ 696107 w 2445150"/>
              <a:gd name="connsiteY14" fmla="*/ 2529758 h 2529758"/>
              <a:gd name="connsiteX15" fmla="*/ 210136 w 2445150"/>
              <a:gd name="connsiteY15" fmla="*/ 2529758 h 2529758"/>
              <a:gd name="connsiteX16" fmla="*/ 0 w 2445150"/>
              <a:gd name="connsiteY16" fmla="*/ 2319622 h 2529758"/>
              <a:gd name="connsiteX17" fmla="*/ 0 w 2445150"/>
              <a:gd name="connsiteY17" fmla="*/ 1813345 h 2529758"/>
              <a:gd name="connsiteX18" fmla="*/ 0 w 2445150"/>
              <a:gd name="connsiteY18" fmla="*/ 1285974 h 2529758"/>
              <a:gd name="connsiteX19" fmla="*/ 0 w 2445150"/>
              <a:gd name="connsiteY19" fmla="*/ 716413 h 2529758"/>
              <a:gd name="connsiteX20" fmla="*/ 0 w 2445150"/>
              <a:gd name="connsiteY20" fmla="*/ 210136 h 252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5150" h="2529758" fill="none" extrusionOk="0">
                <a:moveTo>
                  <a:pt x="0" y="210136"/>
                </a:moveTo>
                <a:cubicBezTo>
                  <a:pt x="-21827" y="99580"/>
                  <a:pt x="98182" y="-26761"/>
                  <a:pt x="210136" y="0"/>
                </a:cubicBezTo>
                <a:cubicBezTo>
                  <a:pt x="415449" y="-29690"/>
                  <a:pt x="622714" y="11403"/>
                  <a:pt x="736604" y="0"/>
                </a:cubicBezTo>
                <a:cubicBezTo>
                  <a:pt x="850494" y="-11403"/>
                  <a:pt x="1035681" y="2028"/>
                  <a:pt x="1202326" y="0"/>
                </a:cubicBezTo>
                <a:cubicBezTo>
                  <a:pt x="1368971" y="-2028"/>
                  <a:pt x="1506012" y="6557"/>
                  <a:pt x="1688297" y="0"/>
                </a:cubicBezTo>
                <a:cubicBezTo>
                  <a:pt x="1870582" y="-6557"/>
                  <a:pt x="1988890" y="33396"/>
                  <a:pt x="2235014" y="0"/>
                </a:cubicBezTo>
                <a:cubicBezTo>
                  <a:pt x="2374366" y="16633"/>
                  <a:pt x="2414920" y="90087"/>
                  <a:pt x="2445150" y="210136"/>
                </a:cubicBezTo>
                <a:cubicBezTo>
                  <a:pt x="2452350" y="387209"/>
                  <a:pt x="2423419" y="509140"/>
                  <a:pt x="2445150" y="695318"/>
                </a:cubicBezTo>
                <a:cubicBezTo>
                  <a:pt x="2466881" y="881496"/>
                  <a:pt x="2422971" y="1010701"/>
                  <a:pt x="2445150" y="1243784"/>
                </a:cubicBezTo>
                <a:cubicBezTo>
                  <a:pt x="2467329" y="1476867"/>
                  <a:pt x="2412523" y="1495956"/>
                  <a:pt x="2445150" y="1707871"/>
                </a:cubicBezTo>
                <a:cubicBezTo>
                  <a:pt x="2477777" y="1919786"/>
                  <a:pt x="2376307" y="2162702"/>
                  <a:pt x="2445150" y="2319622"/>
                </a:cubicBezTo>
                <a:cubicBezTo>
                  <a:pt x="2452968" y="2434629"/>
                  <a:pt x="2366917" y="2539464"/>
                  <a:pt x="2235014" y="2529758"/>
                </a:cubicBezTo>
                <a:cubicBezTo>
                  <a:pt x="2027461" y="2531727"/>
                  <a:pt x="1921877" y="2494647"/>
                  <a:pt x="1688297" y="2529758"/>
                </a:cubicBezTo>
                <a:cubicBezTo>
                  <a:pt x="1454717" y="2564869"/>
                  <a:pt x="1357688" y="2521154"/>
                  <a:pt x="1242824" y="2529758"/>
                </a:cubicBezTo>
                <a:cubicBezTo>
                  <a:pt x="1127960" y="2538362"/>
                  <a:pt x="835248" y="2466738"/>
                  <a:pt x="696107" y="2529758"/>
                </a:cubicBezTo>
                <a:cubicBezTo>
                  <a:pt x="556966" y="2592778"/>
                  <a:pt x="335333" y="2506898"/>
                  <a:pt x="210136" y="2529758"/>
                </a:cubicBezTo>
                <a:cubicBezTo>
                  <a:pt x="106119" y="2538450"/>
                  <a:pt x="986" y="2426992"/>
                  <a:pt x="0" y="2319622"/>
                </a:cubicBezTo>
                <a:cubicBezTo>
                  <a:pt x="-48790" y="2157718"/>
                  <a:pt x="46350" y="2042569"/>
                  <a:pt x="0" y="1813345"/>
                </a:cubicBezTo>
                <a:cubicBezTo>
                  <a:pt x="-46350" y="1584121"/>
                  <a:pt x="29889" y="1429489"/>
                  <a:pt x="0" y="1285974"/>
                </a:cubicBezTo>
                <a:cubicBezTo>
                  <a:pt x="-29889" y="1142459"/>
                  <a:pt x="63590" y="978990"/>
                  <a:pt x="0" y="716413"/>
                </a:cubicBezTo>
                <a:cubicBezTo>
                  <a:pt x="-63590" y="453836"/>
                  <a:pt x="2329" y="330140"/>
                  <a:pt x="0" y="210136"/>
                </a:cubicBezTo>
                <a:close/>
              </a:path>
              <a:path w="2445150" h="2529758" stroke="0" extrusionOk="0">
                <a:moveTo>
                  <a:pt x="0" y="210136"/>
                </a:moveTo>
                <a:cubicBezTo>
                  <a:pt x="3257" y="70808"/>
                  <a:pt x="66952" y="-1994"/>
                  <a:pt x="210136" y="0"/>
                </a:cubicBezTo>
                <a:cubicBezTo>
                  <a:pt x="381165" y="-25701"/>
                  <a:pt x="480553" y="30315"/>
                  <a:pt x="675858" y="0"/>
                </a:cubicBezTo>
                <a:cubicBezTo>
                  <a:pt x="871163" y="-30315"/>
                  <a:pt x="1104693" y="782"/>
                  <a:pt x="1222575" y="0"/>
                </a:cubicBezTo>
                <a:cubicBezTo>
                  <a:pt x="1340457" y="-782"/>
                  <a:pt x="1517527" y="39447"/>
                  <a:pt x="1728795" y="0"/>
                </a:cubicBezTo>
                <a:cubicBezTo>
                  <a:pt x="1940063" y="-39447"/>
                  <a:pt x="2039194" y="29956"/>
                  <a:pt x="2235014" y="0"/>
                </a:cubicBezTo>
                <a:cubicBezTo>
                  <a:pt x="2367906" y="23272"/>
                  <a:pt x="2464360" y="85102"/>
                  <a:pt x="2445150" y="210136"/>
                </a:cubicBezTo>
                <a:cubicBezTo>
                  <a:pt x="2477036" y="428917"/>
                  <a:pt x="2428741" y="572074"/>
                  <a:pt x="2445150" y="695318"/>
                </a:cubicBezTo>
                <a:cubicBezTo>
                  <a:pt x="2461559" y="818562"/>
                  <a:pt x="2439543" y="1080697"/>
                  <a:pt x="2445150" y="1243784"/>
                </a:cubicBezTo>
                <a:cubicBezTo>
                  <a:pt x="2450757" y="1406871"/>
                  <a:pt x="2408758" y="1578497"/>
                  <a:pt x="2445150" y="1750061"/>
                </a:cubicBezTo>
                <a:cubicBezTo>
                  <a:pt x="2481542" y="1921625"/>
                  <a:pt x="2391876" y="2046493"/>
                  <a:pt x="2445150" y="2319622"/>
                </a:cubicBezTo>
                <a:cubicBezTo>
                  <a:pt x="2474834" y="2452911"/>
                  <a:pt x="2346236" y="2528527"/>
                  <a:pt x="2235014" y="2529758"/>
                </a:cubicBezTo>
                <a:cubicBezTo>
                  <a:pt x="2071735" y="2554420"/>
                  <a:pt x="1923024" y="2510479"/>
                  <a:pt x="1688297" y="2529758"/>
                </a:cubicBezTo>
                <a:cubicBezTo>
                  <a:pt x="1453570" y="2549037"/>
                  <a:pt x="1270391" y="2474038"/>
                  <a:pt x="1161829" y="2529758"/>
                </a:cubicBezTo>
                <a:cubicBezTo>
                  <a:pt x="1053267" y="2585478"/>
                  <a:pt x="779216" y="2511607"/>
                  <a:pt x="675858" y="2529758"/>
                </a:cubicBezTo>
                <a:cubicBezTo>
                  <a:pt x="572500" y="2547909"/>
                  <a:pt x="407853" y="2517889"/>
                  <a:pt x="210136" y="2529758"/>
                </a:cubicBezTo>
                <a:cubicBezTo>
                  <a:pt x="125215" y="2521026"/>
                  <a:pt x="822" y="2439410"/>
                  <a:pt x="0" y="2319622"/>
                </a:cubicBezTo>
                <a:cubicBezTo>
                  <a:pt x="-10534" y="2100656"/>
                  <a:pt x="10919" y="2057151"/>
                  <a:pt x="0" y="1834440"/>
                </a:cubicBezTo>
                <a:cubicBezTo>
                  <a:pt x="-10919" y="1611729"/>
                  <a:pt x="56441" y="1435333"/>
                  <a:pt x="0" y="1264879"/>
                </a:cubicBezTo>
                <a:cubicBezTo>
                  <a:pt x="-56441" y="1094425"/>
                  <a:pt x="23984" y="931992"/>
                  <a:pt x="0" y="716413"/>
                </a:cubicBezTo>
                <a:cubicBezTo>
                  <a:pt x="-23984" y="500834"/>
                  <a:pt x="13378" y="384728"/>
                  <a:pt x="0" y="210136"/>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2568733237">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pic>
        <p:nvPicPr>
          <p:cNvPr id="5" name="Billede 4">
            <a:extLst>
              <a:ext uri="{FF2B5EF4-FFF2-40B4-BE49-F238E27FC236}">
                <a16:creationId xmlns:a16="http://schemas.microsoft.com/office/drawing/2014/main" id="{AA1A409F-9F4D-68DF-D06F-12CFFC0F55B6}"/>
              </a:ext>
            </a:extLst>
          </p:cNvPr>
          <p:cNvPicPr>
            <a:picLocks noChangeAspect="1"/>
          </p:cNvPicPr>
          <p:nvPr/>
        </p:nvPicPr>
        <p:blipFill>
          <a:blip r:embed="rId10"/>
          <a:stretch>
            <a:fillRect/>
          </a:stretch>
        </p:blipFill>
        <p:spPr>
          <a:xfrm>
            <a:off x="9195619" y="3737261"/>
            <a:ext cx="2357987" cy="2439579"/>
          </a:xfrm>
          <a:custGeom>
            <a:avLst/>
            <a:gdLst>
              <a:gd name="connsiteX0" fmla="*/ 0 w 2357987"/>
              <a:gd name="connsiteY0" fmla="*/ 202645 h 2439579"/>
              <a:gd name="connsiteX1" fmla="*/ 202645 w 2357987"/>
              <a:gd name="connsiteY1" fmla="*/ 0 h 2439579"/>
              <a:gd name="connsiteX2" fmla="*/ 632238 w 2357987"/>
              <a:gd name="connsiteY2" fmla="*/ 0 h 2439579"/>
              <a:gd name="connsiteX3" fmla="*/ 1120413 w 2357987"/>
              <a:gd name="connsiteY3" fmla="*/ 0 h 2439579"/>
              <a:gd name="connsiteX4" fmla="*/ 1569533 w 2357987"/>
              <a:gd name="connsiteY4" fmla="*/ 0 h 2439579"/>
              <a:gd name="connsiteX5" fmla="*/ 2155342 w 2357987"/>
              <a:gd name="connsiteY5" fmla="*/ 0 h 2439579"/>
              <a:gd name="connsiteX6" fmla="*/ 2357987 w 2357987"/>
              <a:gd name="connsiteY6" fmla="*/ 202645 h 2439579"/>
              <a:gd name="connsiteX7" fmla="*/ 2357987 w 2357987"/>
              <a:gd name="connsiteY7" fmla="*/ 690874 h 2439579"/>
              <a:gd name="connsiteX8" fmla="*/ 2357987 w 2357987"/>
              <a:gd name="connsiteY8" fmla="*/ 1179104 h 2439579"/>
              <a:gd name="connsiteX9" fmla="*/ 2357987 w 2357987"/>
              <a:gd name="connsiteY9" fmla="*/ 1667333 h 2439579"/>
              <a:gd name="connsiteX10" fmla="*/ 2357987 w 2357987"/>
              <a:gd name="connsiteY10" fmla="*/ 2236934 h 2439579"/>
              <a:gd name="connsiteX11" fmla="*/ 2155342 w 2357987"/>
              <a:gd name="connsiteY11" fmla="*/ 2439579 h 2439579"/>
              <a:gd name="connsiteX12" fmla="*/ 1686695 w 2357987"/>
              <a:gd name="connsiteY12" fmla="*/ 2439579 h 2439579"/>
              <a:gd name="connsiteX13" fmla="*/ 1237574 w 2357987"/>
              <a:gd name="connsiteY13" fmla="*/ 2439579 h 2439579"/>
              <a:gd name="connsiteX14" fmla="*/ 710346 w 2357987"/>
              <a:gd name="connsiteY14" fmla="*/ 2439579 h 2439579"/>
              <a:gd name="connsiteX15" fmla="*/ 202645 w 2357987"/>
              <a:gd name="connsiteY15" fmla="*/ 2439579 h 2439579"/>
              <a:gd name="connsiteX16" fmla="*/ 0 w 2357987"/>
              <a:gd name="connsiteY16" fmla="*/ 2236934 h 2439579"/>
              <a:gd name="connsiteX17" fmla="*/ 0 w 2357987"/>
              <a:gd name="connsiteY17" fmla="*/ 1728362 h 2439579"/>
              <a:gd name="connsiteX18" fmla="*/ 0 w 2357987"/>
              <a:gd name="connsiteY18" fmla="*/ 1179104 h 2439579"/>
              <a:gd name="connsiteX19" fmla="*/ 0 w 2357987"/>
              <a:gd name="connsiteY19" fmla="*/ 650189 h 2439579"/>
              <a:gd name="connsiteX20" fmla="*/ 0 w 2357987"/>
              <a:gd name="connsiteY20" fmla="*/ 202645 h 243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7987" h="2439579" fill="none" extrusionOk="0">
                <a:moveTo>
                  <a:pt x="0" y="202645"/>
                </a:moveTo>
                <a:cubicBezTo>
                  <a:pt x="23471" y="106730"/>
                  <a:pt x="102453" y="354"/>
                  <a:pt x="202645" y="0"/>
                </a:cubicBezTo>
                <a:cubicBezTo>
                  <a:pt x="415153" y="-48530"/>
                  <a:pt x="435029" y="22011"/>
                  <a:pt x="632238" y="0"/>
                </a:cubicBezTo>
                <a:cubicBezTo>
                  <a:pt x="829447" y="-22011"/>
                  <a:pt x="992741" y="24225"/>
                  <a:pt x="1120413" y="0"/>
                </a:cubicBezTo>
                <a:cubicBezTo>
                  <a:pt x="1248086" y="-24225"/>
                  <a:pt x="1439112" y="38634"/>
                  <a:pt x="1569533" y="0"/>
                </a:cubicBezTo>
                <a:cubicBezTo>
                  <a:pt x="1699954" y="-38634"/>
                  <a:pt x="1876559" y="61101"/>
                  <a:pt x="2155342" y="0"/>
                </a:cubicBezTo>
                <a:cubicBezTo>
                  <a:pt x="2262457" y="-6144"/>
                  <a:pt x="2375129" y="84471"/>
                  <a:pt x="2357987" y="202645"/>
                </a:cubicBezTo>
                <a:cubicBezTo>
                  <a:pt x="2404401" y="352363"/>
                  <a:pt x="2301755" y="461442"/>
                  <a:pt x="2357987" y="690874"/>
                </a:cubicBezTo>
                <a:cubicBezTo>
                  <a:pt x="2414219" y="920306"/>
                  <a:pt x="2340634" y="1017256"/>
                  <a:pt x="2357987" y="1179104"/>
                </a:cubicBezTo>
                <a:cubicBezTo>
                  <a:pt x="2375340" y="1340952"/>
                  <a:pt x="2352954" y="1425925"/>
                  <a:pt x="2357987" y="1667333"/>
                </a:cubicBezTo>
                <a:cubicBezTo>
                  <a:pt x="2363020" y="1908741"/>
                  <a:pt x="2297988" y="1973857"/>
                  <a:pt x="2357987" y="2236934"/>
                </a:cubicBezTo>
                <a:cubicBezTo>
                  <a:pt x="2347137" y="2342817"/>
                  <a:pt x="2259532" y="2441359"/>
                  <a:pt x="2155342" y="2439579"/>
                </a:cubicBezTo>
                <a:cubicBezTo>
                  <a:pt x="1998301" y="2483769"/>
                  <a:pt x="1853591" y="2402174"/>
                  <a:pt x="1686695" y="2439579"/>
                </a:cubicBezTo>
                <a:cubicBezTo>
                  <a:pt x="1519799" y="2476984"/>
                  <a:pt x="1372185" y="2389627"/>
                  <a:pt x="1237574" y="2439579"/>
                </a:cubicBezTo>
                <a:cubicBezTo>
                  <a:pt x="1102963" y="2489531"/>
                  <a:pt x="956354" y="2424439"/>
                  <a:pt x="710346" y="2439579"/>
                </a:cubicBezTo>
                <a:cubicBezTo>
                  <a:pt x="464338" y="2454719"/>
                  <a:pt x="365585" y="2434022"/>
                  <a:pt x="202645" y="2439579"/>
                </a:cubicBezTo>
                <a:cubicBezTo>
                  <a:pt x="100811" y="2443194"/>
                  <a:pt x="730" y="2332596"/>
                  <a:pt x="0" y="2236934"/>
                </a:cubicBezTo>
                <a:cubicBezTo>
                  <a:pt x="-13513" y="2035654"/>
                  <a:pt x="17558" y="1846453"/>
                  <a:pt x="0" y="1728362"/>
                </a:cubicBezTo>
                <a:cubicBezTo>
                  <a:pt x="-17558" y="1610271"/>
                  <a:pt x="4133" y="1320061"/>
                  <a:pt x="0" y="1179104"/>
                </a:cubicBezTo>
                <a:cubicBezTo>
                  <a:pt x="-4133" y="1038147"/>
                  <a:pt x="43169" y="783699"/>
                  <a:pt x="0" y="650189"/>
                </a:cubicBezTo>
                <a:cubicBezTo>
                  <a:pt x="-43169" y="516679"/>
                  <a:pt x="42452" y="341417"/>
                  <a:pt x="0" y="202645"/>
                </a:cubicBezTo>
                <a:close/>
              </a:path>
              <a:path w="2357987" h="2439579" stroke="0" extrusionOk="0">
                <a:moveTo>
                  <a:pt x="0" y="202645"/>
                </a:moveTo>
                <a:cubicBezTo>
                  <a:pt x="-3016" y="85540"/>
                  <a:pt x="108821" y="-21856"/>
                  <a:pt x="202645" y="0"/>
                </a:cubicBezTo>
                <a:cubicBezTo>
                  <a:pt x="376704" y="-4529"/>
                  <a:pt x="482847" y="8194"/>
                  <a:pt x="671292" y="0"/>
                </a:cubicBezTo>
                <a:cubicBezTo>
                  <a:pt x="859737" y="-8194"/>
                  <a:pt x="964312" y="31106"/>
                  <a:pt x="1139940" y="0"/>
                </a:cubicBezTo>
                <a:cubicBezTo>
                  <a:pt x="1315568" y="-31106"/>
                  <a:pt x="1509469" y="2445"/>
                  <a:pt x="1667168" y="0"/>
                </a:cubicBezTo>
                <a:cubicBezTo>
                  <a:pt x="1824867" y="-2445"/>
                  <a:pt x="1974537" y="54011"/>
                  <a:pt x="2155342" y="0"/>
                </a:cubicBezTo>
                <a:cubicBezTo>
                  <a:pt x="2264046" y="25613"/>
                  <a:pt x="2351241" y="69420"/>
                  <a:pt x="2357987" y="202645"/>
                </a:cubicBezTo>
                <a:cubicBezTo>
                  <a:pt x="2403158" y="359911"/>
                  <a:pt x="2308186" y="482235"/>
                  <a:pt x="2357987" y="650189"/>
                </a:cubicBezTo>
                <a:cubicBezTo>
                  <a:pt x="2407788" y="818143"/>
                  <a:pt x="2339339" y="1049083"/>
                  <a:pt x="2357987" y="1158761"/>
                </a:cubicBezTo>
                <a:cubicBezTo>
                  <a:pt x="2376635" y="1268439"/>
                  <a:pt x="2311700" y="1523000"/>
                  <a:pt x="2357987" y="1646990"/>
                </a:cubicBezTo>
                <a:cubicBezTo>
                  <a:pt x="2404274" y="1770980"/>
                  <a:pt x="2319026" y="1994988"/>
                  <a:pt x="2357987" y="2236934"/>
                </a:cubicBezTo>
                <a:cubicBezTo>
                  <a:pt x="2354744" y="2347875"/>
                  <a:pt x="2277622" y="2426431"/>
                  <a:pt x="2155342" y="2439579"/>
                </a:cubicBezTo>
                <a:cubicBezTo>
                  <a:pt x="1998615" y="2470840"/>
                  <a:pt x="1801550" y="2406684"/>
                  <a:pt x="1686695" y="2439579"/>
                </a:cubicBezTo>
                <a:cubicBezTo>
                  <a:pt x="1571840" y="2472474"/>
                  <a:pt x="1300516" y="2378990"/>
                  <a:pt x="1178994" y="2439579"/>
                </a:cubicBezTo>
                <a:cubicBezTo>
                  <a:pt x="1057472" y="2500168"/>
                  <a:pt x="825692" y="2409763"/>
                  <a:pt x="671292" y="2439579"/>
                </a:cubicBezTo>
                <a:cubicBezTo>
                  <a:pt x="516892" y="2469395"/>
                  <a:pt x="371948" y="2412927"/>
                  <a:pt x="202645" y="2439579"/>
                </a:cubicBezTo>
                <a:cubicBezTo>
                  <a:pt x="88374" y="2436993"/>
                  <a:pt x="33306" y="2346207"/>
                  <a:pt x="0" y="2236934"/>
                </a:cubicBezTo>
                <a:cubicBezTo>
                  <a:pt x="-43314" y="2112453"/>
                  <a:pt x="19624" y="1947051"/>
                  <a:pt x="0" y="1789390"/>
                </a:cubicBezTo>
                <a:cubicBezTo>
                  <a:pt x="-19624" y="1631729"/>
                  <a:pt x="7302" y="1496773"/>
                  <a:pt x="0" y="1260475"/>
                </a:cubicBezTo>
                <a:cubicBezTo>
                  <a:pt x="-7302" y="1024177"/>
                  <a:pt x="52228" y="944413"/>
                  <a:pt x="0" y="731560"/>
                </a:cubicBezTo>
                <a:cubicBezTo>
                  <a:pt x="-52228" y="518708"/>
                  <a:pt x="27465" y="393536"/>
                  <a:pt x="0" y="202645"/>
                </a:cubicBezTo>
                <a:close/>
              </a:path>
            </a:pathLst>
          </a:custGeom>
          <a:solidFill>
            <a:srgbClr val="FFFFFF">
              <a:shade val="85000"/>
            </a:srgbClr>
          </a:solidFill>
          <a:ln>
            <a:solidFill>
              <a:schemeClr val="tx1"/>
            </a:solidFill>
            <a:extLst>
              <a:ext uri="{C807C97D-BFC1-408E-A445-0C87EB9F89A2}">
                <ask:lineSketchStyleProps xmlns:ask="http://schemas.microsoft.com/office/drawing/2018/sketchyshapes" sd="1220865281">
                  <a:prstGeom prst="roundRect">
                    <a:avLst>
                      <a:gd name="adj" fmla="val 8594"/>
                    </a:avLst>
                  </a:prstGeom>
                  <ask:type>
                    <ask:lineSketchScribble/>
                  </ask:type>
                </ask:lineSketchStyleProps>
              </a:ext>
            </a:extLst>
          </a:ln>
          <a:effectLst>
            <a:reflection blurRad="12700" stA="38000" endPos="28000" dist="5000" dir="5400000" sy="-100000" algn="bl" rotWithShape="0"/>
          </a:effectLst>
        </p:spPr>
      </p:pic>
    </p:spTree>
    <p:extLst>
      <p:ext uri="{BB962C8B-B14F-4D97-AF65-F5344CB8AC3E}">
        <p14:creationId xmlns:p14="http://schemas.microsoft.com/office/powerpoint/2010/main" val="12774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3" name="Rectangle 17">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el 1">
            <a:extLst>
              <a:ext uri="{FF2B5EF4-FFF2-40B4-BE49-F238E27FC236}">
                <a16:creationId xmlns:a16="http://schemas.microsoft.com/office/drawing/2014/main" id="{B21D4F6D-44FF-B6BD-5FC9-CAB7AA789816}"/>
              </a:ext>
            </a:extLst>
          </p:cNvPr>
          <p:cNvSpPr>
            <a:spLocks noGrp="1"/>
          </p:cNvSpPr>
          <p:nvPr>
            <p:ph type="title"/>
          </p:nvPr>
        </p:nvSpPr>
        <p:spPr>
          <a:xfrm>
            <a:off x="6106704" y="1072055"/>
            <a:ext cx="5364444" cy="1356360"/>
          </a:xfrm>
        </p:spPr>
        <p:txBody>
          <a:bodyPr vert="horz" lIns="91440" tIns="45720" rIns="91440" bIns="45720" rtlCol="0" anchor="ctr">
            <a:normAutofit/>
          </a:bodyPr>
          <a:lstStyle/>
          <a:p>
            <a:r>
              <a:rPr lang="en-US" sz="4500" b="1" dirty="0" err="1">
                <a:solidFill>
                  <a:schemeClr val="tx1"/>
                </a:solidFill>
                <a:latin typeface="Calibri" panose="020F0502020204030204" pitchFamily="34" charset="0"/>
                <a:ea typeface="Calibri" panose="020F0502020204030204" pitchFamily="34" charset="0"/>
                <a:cs typeface="Calibri" panose="020F0502020204030204" pitchFamily="34" charset="0"/>
              </a:rPr>
              <a:t>Fortæl</a:t>
            </a:r>
            <a:r>
              <a:rPr lang="en-US" sz="4500" b="1" dirty="0">
                <a:solidFill>
                  <a:schemeClr val="tx1"/>
                </a:solidFill>
                <a:latin typeface="Calibri" panose="020F0502020204030204" pitchFamily="34" charset="0"/>
                <a:ea typeface="Calibri" panose="020F0502020204030204" pitchFamily="34" charset="0"/>
                <a:cs typeface="Calibri" panose="020F0502020204030204" pitchFamily="34" charset="0"/>
              </a:rPr>
              <a:t> det </a:t>
            </a:r>
            <a:r>
              <a:rPr lang="en-US" sz="4500" b="1" dirty="0" err="1">
                <a:solidFill>
                  <a:schemeClr val="tx1"/>
                </a:solidFill>
                <a:latin typeface="Calibri" panose="020F0502020204030204" pitchFamily="34" charset="0"/>
                <a:ea typeface="Calibri" panose="020F0502020204030204" pitchFamily="34" charset="0"/>
                <a:cs typeface="Calibri" panose="020F0502020204030204" pitchFamily="34" charset="0"/>
              </a:rPr>
              <a:t>videre</a:t>
            </a:r>
            <a:r>
              <a:rPr lang="en-US" sz="45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4" name="Billede 3" descr="Et billede, der indeholder legetøj, bygning, udendørs, by&#10;&#10;Indhold genereret af kunstig intelligens kan være forkert.">
            <a:extLst>
              <a:ext uri="{FF2B5EF4-FFF2-40B4-BE49-F238E27FC236}">
                <a16:creationId xmlns:a16="http://schemas.microsoft.com/office/drawing/2014/main" id="{5E9B3BA9-88D6-2F5A-850F-E24FEDAA6FC9}"/>
              </a:ext>
            </a:extLst>
          </p:cNvPr>
          <p:cNvPicPr>
            <a:picLocks noChangeAspect="1"/>
          </p:cNvPicPr>
          <p:nvPr/>
        </p:nvPicPr>
        <p:blipFill>
          <a:blip r:embed="rId3"/>
          <a:stretch>
            <a:fillRect/>
          </a:stretch>
        </p:blipFill>
        <p:spPr>
          <a:xfrm>
            <a:off x="872064" y="1705366"/>
            <a:ext cx="4593715" cy="3445286"/>
          </a:xfrm>
          <a:prstGeom prst="rect">
            <a:avLst/>
          </a:prstGeom>
        </p:spPr>
      </p:pic>
      <p:sp>
        <p:nvSpPr>
          <p:cNvPr id="3" name="Tekstfelt 2">
            <a:extLst>
              <a:ext uri="{FF2B5EF4-FFF2-40B4-BE49-F238E27FC236}">
                <a16:creationId xmlns:a16="http://schemas.microsoft.com/office/drawing/2014/main" id="{DDB9A568-65EB-08C6-3E00-01FF680DA4A4}"/>
              </a:ext>
            </a:extLst>
          </p:cNvPr>
          <p:cNvSpPr txBox="1"/>
          <p:nvPr/>
        </p:nvSpPr>
        <p:spPr>
          <a:xfrm>
            <a:off x="5675986" y="2309648"/>
            <a:ext cx="6305806" cy="4038600"/>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endParaRPr>
          </a:p>
          <a:p>
            <a:pPr indent="-182880" defTabSz="914400">
              <a:lnSpc>
                <a:spcPct val="90000"/>
              </a:lnSpc>
              <a:spcAft>
                <a:spcPts val="600"/>
              </a:spcAft>
              <a:buClr>
                <a:schemeClr val="accent1"/>
              </a:buClr>
              <a:buSzPct val="80000"/>
              <a:buFont typeface="Corbel" pitchFamily="34" charset="0"/>
              <a:buChar char="•"/>
            </a:pPr>
            <a:endParaRPr lang="en-US" dirty="0"/>
          </a:p>
          <a:p>
            <a:pPr defTabSz="914400">
              <a:lnSpc>
                <a:spcPct val="90000"/>
              </a:lnSpc>
              <a:spcAft>
                <a:spcPts val="600"/>
              </a:spcAft>
              <a:buClr>
                <a:schemeClr val="accent1"/>
              </a:buClr>
              <a:buSzPct val="80000"/>
            </a:pPr>
            <a:r>
              <a:rPr lang="en-US" sz="2500" dirty="0" err="1">
                <a:latin typeface="Calibri" panose="020F0502020204030204" pitchFamily="34" charset="0"/>
                <a:ea typeface="Calibri" panose="020F0502020204030204" pitchFamily="34" charset="0"/>
                <a:cs typeface="Calibri" panose="020F0502020204030204" pitchFamily="34" charset="0"/>
              </a:rPr>
              <a:t>Fortæl</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til</a:t>
            </a:r>
            <a:r>
              <a:rPr lang="en-US" sz="2500" dirty="0">
                <a:latin typeface="Calibri" panose="020F0502020204030204" pitchFamily="34" charset="0"/>
                <a:ea typeface="Calibri" panose="020F0502020204030204" pitchFamily="34" charset="0"/>
                <a:cs typeface="Calibri" panose="020F0502020204030204" pitchFamily="34" charset="0"/>
              </a:rPr>
              <a:t> dem, du </a:t>
            </a:r>
            <a:r>
              <a:rPr lang="en-US" sz="2500" dirty="0" err="1">
                <a:latin typeface="Calibri" panose="020F0502020204030204" pitchFamily="34" charset="0"/>
                <a:ea typeface="Calibri" panose="020F0502020204030204" pitchFamily="34" charset="0"/>
                <a:cs typeface="Calibri" panose="020F0502020204030204" pitchFamily="34" charset="0"/>
              </a:rPr>
              <a:t>spiser</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aftensmad</a:t>
            </a:r>
            <a:r>
              <a:rPr lang="en-US" sz="2500" dirty="0">
                <a:latin typeface="Calibri" panose="020F0502020204030204" pitchFamily="34" charset="0"/>
                <a:ea typeface="Calibri" panose="020F0502020204030204" pitchFamily="34" charset="0"/>
                <a:cs typeface="Calibri" panose="020F0502020204030204" pitchFamily="34" charset="0"/>
              </a:rPr>
              <a:t> med i </a:t>
            </a:r>
            <a:r>
              <a:rPr lang="en-US" sz="2500" dirty="0" err="1">
                <a:latin typeface="Calibri" panose="020F0502020204030204" pitchFamily="34" charset="0"/>
                <a:ea typeface="Calibri" panose="020F0502020204030204" pitchFamily="34" charset="0"/>
                <a:cs typeface="Calibri" panose="020F0502020204030204" pitchFamily="34" charset="0"/>
              </a:rPr>
              <a:t>dag</a:t>
            </a:r>
            <a:r>
              <a:rPr lang="en-US" sz="2500" dirty="0">
                <a:latin typeface="Calibri" panose="020F0502020204030204" pitchFamily="34" charset="0"/>
                <a:ea typeface="Calibri" panose="020F0502020204030204" pitchFamily="34" charset="0"/>
                <a:cs typeface="Calibri" panose="020F0502020204030204" pitchFamily="34" charset="0"/>
              </a:rPr>
              <a:t>.</a:t>
            </a:r>
          </a:p>
          <a:p>
            <a:pPr indent="-182880" defTabSz="914400">
              <a:lnSpc>
                <a:spcPct val="90000"/>
              </a:lnSpc>
              <a:spcAft>
                <a:spcPts val="600"/>
              </a:spcAft>
              <a:buClr>
                <a:schemeClr val="accent1"/>
              </a:buClr>
              <a:buSzPct val="80000"/>
              <a:buFont typeface="Corbel" pitchFamily="34" charset="0"/>
              <a:buChar char="•"/>
            </a:pPr>
            <a:endParaRPr lang="en-US" sz="2500" dirty="0">
              <a:latin typeface="Calibri" panose="020F0502020204030204" pitchFamily="34" charset="0"/>
              <a:ea typeface="Calibri" panose="020F0502020204030204" pitchFamily="34" charset="0"/>
              <a:cs typeface="Calibri" panose="020F0502020204030204" pitchFamily="34" charset="0"/>
            </a:endParaRPr>
          </a:p>
          <a:p>
            <a:pPr defTabSz="914400">
              <a:lnSpc>
                <a:spcPct val="90000"/>
              </a:lnSpc>
              <a:spcAft>
                <a:spcPts val="600"/>
              </a:spcAft>
              <a:buClr>
                <a:schemeClr val="accent1"/>
              </a:buClr>
              <a:buSzPct val="80000"/>
            </a:pPr>
            <a:r>
              <a:rPr lang="en-US" sz="2500" dirty="0" err="1">
                <a:latin typeface="Calibri" panose="020F0502020204030204" pitchFamily="34" charset="0"/>
                <a:ea typeface="Calibri" panose="020F0502020204030204" pitchFamily="34" charset="0"/>
                <a:cs typeface="Calibri" panose="020F0502020204030204" pitchFamily="34" charset="0"/>
              </a:rPr>
              <a:t>Hvad</a:t>
            </a:r>
            <a:r>
              <a:rPr lang="en-US" sz="2500" dirty="0">
                <a:latin typeface="Calibri" panose="020F0502020204030204" pitchFamily="34" charset="0"/>
                <a:ea typeface="Calibri" panose="020F0502020204030204" pitchFamily="34" charset="0"/>
                <a:cs typeface="Calibri" panose="020F0502020204030204" pitchFamily="34" charset="0"/>
              </a:rPr>
              <a:t> var det </a:t>
            </a:r>
            <a:r>
              <a:rPr lang="en-US" sz="2500" dirty="0" err="1">
                <a:latin typeface="Calibri" panose="020F0502020204030204" pitchFamily="34" charset="0"/>
                <a:ea typeface="Calibri" panose="020F0502020204030204" pitchFamily="34" charset="0"/>
                <a:cs typeface="Calibri" panose="020F0502020204030204" pitchFamily="34" charset="0"/>
              </a:rPr>
              <a:t>mest</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spændende</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eller</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overraskende</a:t>
            </a:r>
            <a:r>
              <a:rPr lang="en-US" sz="2500" dirty="0">
                <a:latin typeface="Calibri" panose="020F0502020204030204" pitchFamily="34" charset="0"/>
                <a:ea typeface="Calibri" panose="020F0502020204030204" pitchFamily="34" charset="0"/>
                <a:cs typeface="Calibri" panose="020F0502020204030204" pitchFamily="34" charset="0"/>
              </a:rPr>
              <a:t>, du </a:t>
            </a:r>
            <a:r>
              <a:rPr lang="en-US" sz="2500" dirty="0" err="1">
                <a:latin typeface="Calibri" panose="020F0502020204030204" pitchFamily="34" charset="0"/>
                <a:ea typeface="Calibri" panose="020F0502020204030204" pitchFamily="34" charset="0"/>
                <a:cs typeface="Calibri" panose="020F0502020204030204" pitchFamily="34" charset="0"/>
              </a:rPr>
              <a:t>har</a:t>
            </a:r>
            <a:r>
              <a:rPr lang="en-US" sz="2500" dirty="0">
                <a:latin typeface="Calibri" panose="020F0502020204030204" pitchFamily="34" charset="0"/>
                <a:ea typeface="Calibri" panose="020F0502020204030204" pitchFamily="34" charset="0"/>
                <a:cs typeface="Calibri" panose="020F0502020204030204" pitchFamily="34" charset="0"/>
              </a:rPr>
              <a:t> </a:t>
            </a:r>
            <a:r>
              <a:rPr lang="en-US" sz="2500" dirty="0" err="1">
                <a:latin typeface="Calibri" panose="020F0502020204030204" pitchFamily="34" charset="0"/>
                <a:ea typeface="Calibri" panose="020F0502020204030204" pitchFamily="34" charset="0"/>
                <a:cs typeface="Calibri" panose="020F0502020204030204" pitchFamily="34" charset="0"/>
              </a:rPr>
              <a:t>lært</a:t>
            </a:r>
            <a:r>
              <a:rPr lang="en-US" sz="2500" dirty="0">
                <a:latin typeface="Calibri" panose="020F0502020204030204" pitchFamily="34" charset="0"/>
                <a:ea typeface="Calibri" panose="020F0502020204030204" pitchFamily="34" charset="0"/>
                <a:cs typeface="Calibri" panose="020F0502020204030204" pitchFamily="34" charset="0"/>
              </a:rPr>
              <a:t> om </a:t>
            </a:r>
            <a:r>
              <a:rPr lang="en-US" sz="2500" dirty="0" err="1">
                <a:latin typeface="Calibri" panose="020F0502020204030204" pitchFamily="34" charset="0"/>
                <a:ea typeface="Calibri" panose="020F0502020204030204" pitchFamily="34" charset="0"/>
                <a:cs typeface="Calibri" panose="020F0502020204030204" pitchFamily="34" charset="0"/>
              </a:rPr>
              <a:t>treenigheden</a:t>
            </a:r>
            <a:r>
              <a:rPr lang="en-US" sz="2500" dirty="0">
                <a:latin typeface="Calibri" panose="020F0502020204030204" pitchFamily="34" charset="0"/>
                <a:ea typeface="Calibri" panose="020F0502020204030204" pitchFamily="34" charset="0"/>
                <a:cs typeface="Calibri" panose="020F0502020204030204" pitchFamily="34" charset="0"/>
              </a:rPr>
              <a:t>?</a:t>
            </a:r>
          </a:p>
          <a:p>
            <a:pPr indent="-182880" defTabSz="914400">
              <a:lnSpc>
                <a:spcPct val="90000"/>
              </a:lnSpc>
              <a:spcAft>
                <a:spcPts val="600"/>
              </a:spcAft>
              <a:buClr>
                <a:schemeClr val="accent1"/>
              </a:buClr>
              <a:buSzPct val="80000"/>
              <a:buFont typeface="Corbel" pitchFamily="34" charset="0"/>
              <a:buChar char="•"/>
            </a:pPr>
            <a:endParaRPr lang="en-US" dirty="0">
              <a:solidFill>
                <a:schemeClr val="accent1"/>
              </a:solidFill>
            </a:endParaRPr>
          </a:p>
        </p:txBody>
      </p:sp>
    </p:spTree>
    <p:extLst>
      <p:ext uri="{BB962C8B-B14F-4D97-AF65-F5344CB8AC3E}">
        <p14:creationId xmlns:p14="http://schemas.microsoft.com/office/powerpoint/2010/main" val="403101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61" name="Rectangle 6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63" name="Straight Connector 6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6EF21389-A1DE-4EF4-BA43-0D21F5EFA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67" name="Rectangle 66">
            <a:extLst>
              <a:ext uri="{FF2B5EF4-FFF2-40B4-BE49-F238E27FC236}">
                <a16:creationId xmlns:a16="http://schemas.microsoft.com/office/drawing/2014/main" id="{9FFFEF6E-0CEE-4323-A07F-58FDA5E0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69" name="Straight Connector 68">
            <a:extLst>
              <a:ext uri="{FF2B5EF4-FFF2-40B4-BE49-F238E27FC236}">
                <a16:creationId xmlns:a16="http://schemas.microsoft.com/office/drawing/2014/main" id="{67A69A5B-FB7E-40C2-A416-68C80A100A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4D330D6-5765-4B60-A01C-C0E4DE44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el 1">
            <a:extLst>
              <a:ext uri="{FF2B5EF4-FFF2-40B4-BE49-F238E27FC236}">
                <a16:creationId xmlns:a16="http://schemas.microsoft.com/office/drawing/2014/main" id="{ED1FC3C3-A570-9E31-F93A-734BCC6EB885}"/>
              </a:ext>
            </a:extLst>
          </p:cNvPr>
          <p:cNvSpPr>
            <a:spLocks noGrp="1"/>
          </p:cNvSpPr>
          <p:nvPr>
            <p:ph type="title"/>
          </p:nvPr>
        </p:nvSpPr>
        <p:spPr>
          <a:xfrm>
            <a:off x="6736924" y="374193"/>
            <a:ext cx="4566230" cy="3437782"/>
          </a:xfrm>
        </p:spPr>
        <p:txBody>
          <a:bodyPr vert="horz" lIns="91440" tIns="45720" rIns="91440" bIns="45720" rtlCol="0" anchor="b">
            <a:normAutofit/>
          </a:bodyPr>
          <a:lstStyle/>
          <a:p>
            <a:pPr algn="ctr">
              <a:lnSpc>
                <a:spcPct val="85000"/>
              </a:lnSpc>
            </a:pPr>
            <a:r>
              <a:rPr lang="en-US" sz="2500" b="1" i="0" u="none" strike="noStrike">
                <a:solidFill>
                  <a:schemeClr val="tx1"/>
                </a:solidFill>
                <a:effectLst/>
                <a:latin typeface="Calibri"/>
                <a:ea typeface="Calibri"/>
                <a:cs typeface="Calibri"/>
              </a:rPr>
              <a:t>Meditation</a:t>
            </a:r>
            <a:br>
              <a:rPr lang="en-US" sz="2500" i="0" u="none" strike="noStrike">
                <a:effectLst/>
                <a:latin typeface="Calibri" panose="020F0502020204030204" pitchFamily="34" charset="0"/>
                <a:ea typeface="Calibri" panose="020F0502020204030204" pitchFamily="34" charset="0"/>
                <a:cs typeface="Calibri" panose="020F0502020204030204" pitchFamily="34" charset="0"/>
              </a:rPr>
            </a:br>
            <a:br>
              <a:rPr lang="en-US" sz="2500" i="0" u="none" strike="noStrike" cap="all">
                <a:effectLst/>
                <a:latin typeface="Calibri" panose="020F0502020204030204" pitchFamily="34" charset="0"/>
                <a:ea typeface="Calibri" panose="020F0502020204030204" pitchFamily="34" charset="0"/>
                <a:cs typeface="Calibri" panose="020F0502020204030204" pitchFamily="34" charset="0"/>
              </a:rPr>
            </a:br>
            <a:r>
              <a:rPr lang="en-US" sz="2500" i="0" u="none" strike="noStrike" err="1">
                <a:solidFill>
                  <a:schemeClr val="tx1"/>
                </a:solidFill>
                <a:effectLst/>
                <a:latin typeface="Calibri"/>
                <a:ea typeface="Calibri"/>
                <a:cs typeface="Calibri"/>
              </a:rPr>
              <a:t>Læg</a:t>
            </a:r>
            <a:r>
              <a:rPr lang="en-US" sz="2500" i="0" u="none" strike="noStrike">
                <a:solidFill>
                  <a:schemeClr val="tx1"/>
                </a:solidFill>
                <a:effectLst/>
                <a:latin typeface="Calibri"/>
                <a:ea typeface="Calibri"/>
                <a:cs typeface="Calibri"/>
              </a:rPr>
              <a:t> dig </a:t>
            </a:r>
            <a:r>
              <a:rPr lang="en-US" sz="2500" i="0" u="none" strike="noStrike" err="1">
                <a:solidFill>
                  <a:schemeClr val="tx1"/>
                </a:solidFill>
                <a:effectLst/>
                <a:latin typeface="Calibri"/>
                <a:ea typeface="Calibri"/>
                <a:cs typeface="Calibri"/>
              </a:rPr>
              <a:t>godt</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til</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rette</a:t>
            </a:r>
            <a:r>
              <a:rPr lang="en-US" sz="2500" i="0" u="none" strike="noStrike">
                <a:solidFill>
                  <a:schemeClr val="tx1"/>
                </a:solidFill>
                <a:effectLst/>
                <a:latin typeface="Calibri"/>
                <a:ea typeface="Calibri"/>
                <a:cs typeface="Calibri"/>
              </a:rPr>
              <a:t>, slap </a:t>
            </a:r>
            <a:r>
              <a:rPr lang="en-US" sz="2500" i="0" u="none" strike="noStrike" err="1">
                <a:solidFill>
                  <a:schemeClr val="tx1"/>
                </a:solidFill>
                <a:effectLst/>
                <a:latin typeface="Calibri"/>
                <a:ea typeface="Calibri"/>
                <a:cs typeface="Calibri"/>
              </a:rPr>
              <a:t>helt</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af</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og</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lyt</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til</a:t>
            </a:r>
            <a:r>
              <a:rPr lang="en-US" sz="2500" i="0" u="none" strike="noStrike">
                <a:solidFill>
                  <a:schemeClr val="tx1"/>
                </a:solidFill>
                <a:effectLst/>
                <a:latin typeface="Calibri"/>
                <a:ea typeface="Calibri"/>
                <a:cs typeface="Calibri"/>
              </a:rPr>
              <a:t> </a:t>
            </a:r>
            <a:r>
              <a:rPr lang="en-US" sz="2500" i="0" u="none" strike="noStrike" err="1">
                <a:solidFill>
                  <a:schemeClr val="tx1"/>
                </a:solidFill>
                <a:effectLst/>
                <a:latin typeface="Calibri"/>
                <a:ea typeface="Calibri"/>
                <a:cs typeface="Calibri"/>
              </a:rPr>
              <a:t>denne</a:t>
            </a:r>
            <a:r>
              <a:rPr lang="en-US" sz="2500" i="0" u="none" strike="noStrike">
                <a:solidFill>
                  <a:schemeClr val="tx1"/>
                </a:solidFill>
                <a:effectLst/>
                <a:latin typeface="Calibri"/>
                <a:ea typeface="Calibri"/>
                <a:cs typeface="Calibri"/>
              </a:rPr>
              <a:t>  meditation “ILDEN</a:t>
            </a:r>
            <a:r>
              <a:rPr lang="en-US" sz="2500" i="0" u="none" strike="noStrike" cap="all">
                <a:solidFill>
                  <a:schemeClr val="tx1"/>
                </a:solidFill>
                <a:effectLst/>
                <a:latin typeface="Calibri"/>
                <a:ea typeface="Calibri"/>
                <a:cs typeface="Calibri"/>
              </a:rPr>
              <a:t>”</a:t>
            </a:r>
            <a:br>
              <a:rPr lang="en-US" sz="2500" i="0" u="none" strike="noStrike" cap="all">
                <a:effectLst/>
                <a:latin typeface="Calibri" panose="020F0502020204030204" pitchFamily="34" charset="0"/>
                <a:ea typeface="Calibri" panose="020F0502020204030204" pitchFamily="34" charset="0"/>
                <a:cs typeface="Calibri" panose="020F0502020204030204" pitchFamily="34" charset="0"/>
              </a:rPr>
            </a:br>
            <a:br>
              <a:rPr lang="en-US" sz="2500" i="0" u="none" strike="noStrike" cap="all">
                <a:effectLst/>
                <a:latin typeface="Calibri" panose="020F0502020204030204" pitchFamily="34" charset="0"/>
                <a:ea typeface="Calibri" panose="020F0502020204030204" pitchFamily="34" charset="0"/>
                <a:cs typeface="Calibri" panose="020F0502020204030204" pitchFamily="34" charset="0"/>
              </a:rPr>
            </a:br>
            <a:r>
              <a:rPr lang="en-US" sz="2500" i="0" u="none" strike="noStrike">
                <a:solidFill>
                  <a:schemeClr val="tx1"/>
                </a:solidFill>
                <a:effectLst/>
                <a:latin typeface="Calibri"/>
                <a:ea typeface="Calibri"/>
                <a:cs typeface="Calibri"/>
              </a:rPr>
              <a:t>L</a:t>
            </a:r>
            <a:r>
              <a:rPr lang="en-US" sz="2500">
                <a:solidFill>
                  <a:schemeClr val="tx1"/>
                </a:solidFill>
                <a:latin typeface="Calibri"/>
                <a:ea typeface="Calibri"/>
                <a:cs typeface="Calibri"/>
              </a:rPr>
              <a:t>ink</a:t>
            </a:r>
            <a:r>
              <a:rPr lang="en-US" sz="2500" i="0" u="none" strike="noStrike">
                <a:solidFill>
                  <a:schemeClr val="tx1"/>
                </a:solidFill>
                <a:effectLst/>
                <a:latin typeface="Calibri"/>
                <a:ea typeface="Calibri"/>
                <a:cs typeface="Calibri"/>
              </a:rPr>
              <a:t>:</a:t>
            </a:r>
            <a:r>
              <a:rPr lang="en-US" sz="2500" i="0" u="none" strike="noStrike" cap="all">
                <a:solidFill>
                  <a:schemeClr val="tx1"/>
                </a:solidFill>
                <a:effectLst/>
                <a:latin typeface="Calibri"/>
                <a:ea typeface="Calibri"/>
                <a:cs typeface="Calibri"/>
              </a:rPr>
              <a:t> </a:t>
            </a:r>
            <a:br>
              <a:rPr lang="en-US" sz="2500" i="0" u="none" strike="noStrike" cap="all">
                <a:effectLst/>
                <a:latin typeface="Calibri" panose="020F0502020204030204" pitchFamily="34" charset="0"/>
                <a:ea typeface="Calibri" panose="020F0502020204030204" pitchFamily="34" charset="0"/>
                <a:cs typeface="Calibri" panose="020F0502020204030204" pitchFamily="34" charset="0"/>
              </a:rPr>
            </a:br>
            <a:r>
              <a:rPr lang="en-US" sz="2500" i="0" u="none" strike="noStrike" cap="all">
                <a:solidFill>
                  <a:schemeClr val="tx1"/>
                </a:solidFill>
                <a:effectLst/>
                <a:latin typeface="Calibri"/>
                <a:ea typeface="Calibri"/>
                <a:cs typeface="Calibri"/>
              </a:rPr>
              <a:t> </a:t>
            </a:r>
            <a:r>
              <a:rPr lang="da-DK" sz="2500">
                <a:latin typeface="Calibri"/>
                <a:ea typeface="Calibri"/>
                <a:cs typeface="Calibri"/>
                <a:hlinkClick r:id="rId3">
                  <a:extLst>
                    <a:ext uri="{A12FA001-AC4F-418D-AE19-62706E023703}">
                      <ahyp:hlinkClr xmlns:ahyp="http://schemas.microsoft.com/office/drawing/2018/hyperlinkcolor" val="tx"/>
                    </a:ext>
                  </a:extLst>
                </a:hlinkClick>
              </a:rPr>
              <a:t>10 Meditationer – Børn i kirken</a:t>
            </a:r>
            <a:endParaRPr lang="en-US" sz="2500" cap="all">
              <a:latin typeface="Calibri"/>
              <a:ea typeface="Calibri"/>
              <a:cs typeface="Calibri"/>
            </a:endParaRPr>
          </a:p>
        </p:txBody>
      </p:sp>
      <p:pic>
        <p:nvPicPr>
          <p:cNvPr id="3" name="Billede 2" descr="Et billede, der indeholder sky, udendørs, vand, hav&#10;&#10;Indhold genereret af kunstig intelligens kan være forkert.">
            <a:extLst>
              <a:ext uri="{FF2B5EF4-FFF2-40B4-BE49-F238E27FC236}">
                <a16:creationId xmlns:a16="http://schemas.microsoft.com/office/drawing/2014/main" id="{59AC74E9-ACA7-95EC-EE7B-98668EC5E05C}"/>
              </a:ext>
            </a:extLst>
          </p:cNvPr>
          <p:cNvPicPr>
            <a:picLocks noChangeAspect="1"/>
          </p:cNvPicPr>
          <p:nvPr/>
        </p:nvPicPr>
        <p:blipFill>
          <a:blip r:embed="rId4"/>
          <a:srcRect t="16070" r="-3" b="-2"/>
          <a:stretch/>
        </p:blipFill>
        <p:spPr>
          <a:xfrm>
            <a:off x="872064" y="857688"/>
            <a:ext cx="4593715" cy="5140642"/>
          </a:xfrm>
          <a:prstGeom prst="rect">
            <a:avLst/>
          </a:prstGeom>
        </p:spPr>
      </p:pic>
      <p:pic>
        <p:nvPicPr>
          <p:cNvPr id="5" name="Billede 4">
            <a:extLst>
              <a:ext uri="{FF2B5EF4-FFF2-40B4-BE49-F238E27FC236}">
                <a16:creationId xmlns:a16="http://schemas.microsoft.com/office/drawing/2014/main" id="{69619EEC-FCB0-2818-9E70-5704EFE8E4FB}"/>
              </a:ext>
            </a:extLst>
          </p:cNvPr>
          <p:cNvPicPr>
            <a:picLocks noChangeAspect="1"/>
          </p:cNvPicPr>
          <p:nvPr/>
        </p:nvPicPr>
        <p:blipFill>
          <a:blip r:embed="rId5"/>
          <a:stretch>
            <a:fillRect/>
          </a:stretch>
        </p:blipFill>
        <p:spPr>
          <a:xfrm>
            <a:off x="8156027" y="4300634"/>
            <a:ext cx="1997634" cy="1997634"/>
          </a:xfrm>
          <a:prstGeom prst="rect">
            <a:avLst/>
          </a:prstGeom>
        </p:spPr>
      </p:pic>
    </p:spTree>
    <p:extLst>
      <p:ext uri="{BB962C8B-B14F-4D97-AF65-F5344CB8AC3E}">
        <p14:creationId xmlns:p14="http://schemas.microsoft.com/office/powerpoint/2010/main" val="75067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D2DB0212-A028-E81F-E0ED-19DF7B6C89A1}"/>
              </a:ext>
            </a:extLst>
          </p:cNvPr>
          <p:cNvPicPr>
            <a:picLocks noChangeAspect="1"/>
          </p:cNvPicPr>
          <p:nvPr/>
        </p:nvPicPr>
        <p:blipFill>
          <a:blip r:embed="rId2"/>
          <a:stretch>
            <a:fillRect/>
          </a:stretch>
        </p:blipFill>
        <p:spPr>
          <a:xfrm>
            <a:off x="1835532" y="823848"/>
            <a:ext cx="8992476" cy="5220000"/>
          </a:xfrm>
          <a:prstGeom prst="rect">
            <a:avLst/>
          </a:prstGeom>
        </p:spPr>
      </p:pic>
      <p:pic>
        <p:nvPicPr>
          <p:cNvPr id="18" name="Billede 17">
            <a:extLst>
              <a:ext uri="{FF2B5EF4-FFF2-40B4-BE49-F238E27FC236}">
                <a16:creationId xmlns:a16="http://schemas.microsoft.com/office/drawing/2014/main" id="{37F0F3C0-746E-EC4E-A53D-880C9D1A8935}"/>
              </a:ext>
            </a:extLst>
          </p:cNvPr>
          <p:cNvPicPr>
            <a:picLocks noChangeAspect="1"/>
          </p:cNvPicPr>
          <p:nvPr/>
        </p:nvPicPr>
        <p:blipFill>
          <a:blip r:embed="rId3"/>
          <a:stretch>
            <a:fillRect/>
          </a:stretch>
        </p:blipFill>
        <p:spPr>
          <a:xfrm>
            <a:off x="1835532" y="823848"/>
            <a:ext cx="8898768" cy="5220000"/>
          </a:xfrm>
          <a:prstGeom prst="rect">
            <a:avLst/>
          </a:prstGeom>
        </p:spPr>
      </p:pic>
      <p:pic>
        <p:nvPicPr>
          <p:cNvPr id="32" name="Billede 31">
            <a:extLst>
              <a:ext uri="{FF2B5EF4-FFF2-40B4-BE49-F238E27FC236}">
                <a16:creationId xmlns:a16="http://schemas.microsoft.com/office/drawing/2014/main" id="{3834F5FC-D607-BF78-14F8-37147676BACB}"/>
              </a:ext>
            </a:extLst>
          </p:cNvPr>
          <p:cNvPicPr>
            <a:picLocks noChangeAspect="1"/>
          </p:cNvPicPr>
          <p:nvPr/>
        </p:nvPicPr>
        <p:blipFill>
          <a:blip r:embed="rId4"/>
          <a:stretch>
            <a:fillRect/>
          </a:stretch>
        </p:blipFill>
        <p:spPr>
          <a:xfrm>
            <a:off x="1835531" y="823847"/>
            <a:ext cx="8861866" cy="5220000"/>
          </a:xfrm>
          <a:prstGeom prst="rect">
            <a:avLst/>
          </a:prstGeom>
        </p:spPr>
      </p:pic>
      <p:pic>
        <p:nvPicPr>
          <p:cNvPr id="30" name="Billede 29">
            <a:extLst>
              <a:ext uri="{FF2B5EF4-FFF2-40B4-BE49-F238E27FC236}">
                <a16:creationId xmlns:a16="http://schemas.microsoft.com/office/drawing/2014/main" id="{5BBC8D3D-B397-E39B-8610-C39845FF6C19}"/>
              </a:ext>
            </a:extLst>
          </p:cNvPr>
          <p:cNvPicPr>
            <a:picLocks noChangeAspect="1"/>
          </p:cNvPicPr>
          <p:nvPr/>
        </p:nvPicPr>
        <p:blipFill>
          <a:blip r:embed="rId5"/>
          <a:stretch>
            <a:fillRect/>
          </a:stretch>
        </p:blipFill>
        <p:spPr>
          <a:xfrm>
            <a:off x="1667633" y="823847"/>
            <a:ext cx="8827005" cy="5220000"/>
          </a:xfrm>
          <a:prstGeom prst="rect">
            <a:avLst/>
          </a:prstGeom>
        </p:spPr>
      </p:pic>
      <p:pic>
        <p:nvPicPr>
          <p:cNvPr id="28" name="Billede 27">
            <a:extLst>
              <a:ext uri="{FF2B5EF4-FFF2-40B4-BE49-F238E27FC236}">
                <a16:creationId xmlns:a16="http://schemas.microsoft.com/office/drawing/2014/main" id="{1F0584E7-4402-C968-B9BF-7387FDF6EF37}"/>
              </a:ext>
            </a:extLst>
          </p:cNvPr>
          <p:cNvPicPr>
            <a:picLocks noChangeAspect="1"/>
          </p:cNvPicPr>
          <p:nvPr/>
        </p:nvPicPr>
        <p:blipFill>
          <a:blip r:embed="rId6"/>
          <a:stretch>
            <a:fillRect/>
          </a:stretch>
        </p:blipFill>
        <p:spPr>
          <a:xfrm>
            <a:off x="1667633" y="823848"/>
            <a:ext cx="8919364" cy="5220000"/>
          </a:xfrm>
          <a:prstGeom prst="rect">
            <a:avLst/>
          </a:prstGeom>
        </p:spPr>
      </p:pic>
      <p:pic>
        <p:nvPicPr>
          <p:cNvPr id="10" name="Billede 9">
            <a:extLst>
              <a:ext uri="{FF2B5EF4-FFF2-40B4-BE49-F238E27FC236}">
                <a16:creationId xmlns:a16="http://schemas.microsoft.com/office/drawing/2014/main" id="{5C6750A1-D0D0-592F-5701-30DEFFB7BB5A}"/>
              </a:ext>
            </a:extLst>
          </p:cNvPr>
          <p:cNvPicPr>
            <a:picLocks noChangeAspect="1"/>
          </p:cNvPicPr>
          <p:nvPr/>
        </p:nvPicPr>
        <p:blipFill>
          <a:blip r:embed="rId7"/>
          <a:stretch>
            <a:fillRect/>
          </a:stretch>
        </p:blipFill>
        <p:spPr>
          <a:xfrm>
            <a:off x="1702408" y="823848"/>
            <a:ext cx="9026250" cy="5220000"/>
          </a:xfrm>
          <a:prstGeom prst="rect">
            <a:avLst/>
          </a:prstGeom>
        </p:spPr>
      </p:pic>
      <p:pic>
        <p:nvPicPr>
          <p:cNvPr id="8" name="Billede 7">
            <a:extLst>
              <a:ext uri="{FF2B5EF4-FFF2-40B4-BE49-F238E27FC236}">
                <a16:creationId xmlns:a16="http://schemas.microsoft.com/office/drawing/2014/main" id="{2271A3BC-0757-6CCA-8234-41265B47B5CD}"/>
              </a:ext>
            </a:extLst>
          </p:cNvPr>
          <p:cNvPicPr>
            <a:picLocks noChangeAspect="1"/>
          </p:cNvPicPr>
          <p:nvPr/>
        </p:nvPicPr>
        <p:blipFill>
          <a:blip r:embed="rId8"/>
          <a:stretch>
            <a:fillRect/>
          </a:stretch>
        </p:blipFill>
        <p:spPr>
          <a:xfrm>
            <a:off x="1697891" y="823848"/>
            <a:ext cx="8857439" cy="5220000"/>
          </a:xfrm>
          <a:prstGeom prst="rect">
            <a:avLst/>
          </a:prstGeom>
        </p:spPr>
      </p:pic>
      <p:pic>
        <p:nvPicPr>
          <p:cNvPr id="26" name="Billede 25">
            <a:extLst>
              <a:ext uri="{FF2B5EF4-FFF2-40B4-BE49-F238E27FC236}">
                <a16:creationId xmlns:a16="http://schemas.microsoft.com/office/drawing/2014/main" id="{828FCF85-4F62-CE03-E827-815316A3E27C}"/>
              </a:ext>
            </a:extLst>
          </p:cNvPr>
          <p:cNvPicPr>
            <a:picLocks noChangeAspect="1"/>
          </p:cNvPicPr>
          <p:nvPr/>
        </p:nvPicPr>
        <p:blipFill>
          <a:blip r:embed="rId9"/>
          <a:stretch>
            <a:fillRect/>
          </a:stretch>
        </p:blipFill>
        <p:spPr>
          <a:xfrm>
            <a:off x="1779207" y="823848"/>
            <a:ext cx="8882266" cy="5220000"/>
          </a:xfrm>
          <a:prstGeom prst="rect">
            <a:avLst/>
          </a:prstGeom>
        </p:spPr>
      </p:pic>
      <p:pic>
        <p:nvPicPr>
          <p:cNvPr id="24" name="Billede 23">
            <a:extLst>
              <a:ext uri="{FF2B5EF4-FFF2-40B4-BE49-F238E27FC236}">
                <a16:creationId xmlns:a16="http://schemas.microsoft.com/office/drawing/2014/main" id="{4F8F1E5A-F0A7-09CD-4BC9-F32D150E4B8E}"/>
              </a:ext>
            </a:extLst>
          </p:cNvPr>
          <p:cNvPicPr>
            <a:picLocks noChangeAspect="1"/>
          </p:cNvPicPr>
          <p:nvPr/>
        </p:nvPicPr>
        <p:blipFill>
          <a:blip r:embed="rId10"/>
          <a:stretch>
            <a:fillRect/>
          </a:stretch>
        </p:blipFill>
        <p:spPr>
          <a:xfrm>
            <a:off x="1701715" y="823848"/>
            <a:ext cx="8865721" cy="5220000"/>
          </a:xfrm>
          <a:prstGeom prst="rect">
            <a:avLst/>
          </a:prstGeom>
        </p:spPr>
      </p:pic>
      <p:pic>
        <p:nvPicPr>
          <p:cNvPr id="22" name="Billede 21">
            <a:extLst>
              <a:ext uri="{FF2B5EF4-FFF2-40B4-BE49-F238E27FC236}">
                <a16:creationId xmlns:a16="http://schemas.microsoft.com/office/drawing/2014/main" id="{DD7A122B-B9D3-BB60-363F-87E71754AF47}"/>
              </a:ext>
            </a:extLst>
          </p:cNvPr>
          <p:cNvPicPr>
            <a:picLocks noChangeAspect="1"/>
          </p:cNvPicPr>
          <p:nvPr/>
        </p:nvPicPr>
        <p:blipFill>
          <a:blip r:embed="rId11"/>
          <a:stretch>
            <a:fillRect/>
          </a:stretch>
        </p:blipFill>
        <p:spPr>
          <a:xfrm>
            <a:off x="1715472" y="823847"/>
            <a:ext cx="8763765" cy="5220001"/>
          </a:xfrm>
          <a:prstGeom prst="rect">
            <a:avLst/>
          </a:prstGeom>
        </p:spPr>
      </p:pic>
    </p:spTree>
    <p:extLst>
      <p:ext uri="{BB962C8B-B14F-4D97-AF65-F5344CB8AC3E}">
        <p14:creationId xmlns:p14="http://schemas.microsoft.com/office/powerpoint/2010/main" val="14231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AD34D-C0CE-879F-3FB0-76EB87AB7BB3}"/>
              </a:ext>
            </a:extLst>
          </p:cNvPr>
          <p:cNvSpPr>
            <a:spLocks noGrp="1"/>
          </p:cNvSpPr>
          <p:nvPr>
            <p:ph type="title"/>
          </p:nvPr>
        </p:nvSpPr>
        <p:spPr>
          <a:xfrm>
            <a:off x="3175001" y="5181601"/>
            <a:ext cx="6210300" cy="1393022"/>
          </a:xfrm>
        </p:spPr>
        <p:txBody>
          <a:bodyPr vert="horz" lIns="91440" tIns="45720" rIns="91440" bIns="45720" rtlCol="0" anchor="b">
            <a:noAutofit/>
          </a:bodyPr>
          <a:lstStyle/>
          <a:p>
            <a:r>
              <a:rPr lang="en-US" sz="4400" cap="none" err="1">
                <a:solidFill>
                  <a:schemeClr val="tx1"/>
                </a:solidFill>
                <a:latin typeface="Calibri"/>
                <a:ea typeface="Calibri"/>
                <a:cs typeface="Calibri"/>
              </a:rPr>
              <a:t>Trosbekendelse</a:t>
            </a:r>
            <a:r>
              <a:rPr lang="en-US" sz="4400" cap="none">
                <a:solidFill>
                  <a:schemeClr val="tx1"/>
                </a:solidFill>
                <a:latin typeface="Calibri"/>
                <a:ea typeface="Calibri"/>
                <a:cs typeface="Calibri"/>
              </a:rPr>
              <a:t> </a:t>
            </a:r>
            <a:r>
              <a:rPr lang="en-US" sz="4400" cap="none" err="1">
                <a:solidFill>
                  <a:schemeClr val="tx1"/>
                </a:solidFill>
                <a:latin typeface="Calibri"/>
                <a:ea typeface="Calibri"/>
                <a:cs typeface="Calibri"/>
              </a:rPr>
              <a:t>i</a:t>
            </a:r>
            <a:r>
              <a:rPr lang="en-US" sz="4400" cap="none">
                <a:solidFill>
                  <a:schemeClr val="tx1"/>
                </a:solidFill>
                <a:latin typeface="Calibri"/>
                <a:ea typeface="Calibri"/>
                <a:cs typeface="Calibri"/>
              </a:rPr>
              <a:t> </a:t>
            </a:r>
            <a:r>
              <a:rPr lang="en-US" sz="4400" cap="none" err="1">
                <a:solidFill>
                  <a:schemeClr val="tx1"/>
                </a:solidFill>
                <a:latin typeface="Calibri"/>
                <a:ea typeface="Calibri"/>
                <a:cs typeface="Calibri"/>
              </a:rPr>
              <a:t>kort</a:t>
            </a:r>
            <a:r>
              <a:rPr lang="en-US" sz="4400" cap="none">
                <a:solidFill>
                  <a:schemeClr val="tx1"/>
                </a:solidFill>
                <a:latin typeface="Calibri"/>
                <a:ea typeface="Calibri"/>
                <a:cs typeface="Calibri"/>
              </a:rPr>
              <a:t> </a:t>
            </a:r>
            <a:br>
              <a:rPr lang="en-US" sz="4400" cap="none">
                <a:solidFill>
                  <a:schemeClr val="tx1"/>
                </a:solidFill>
                <a:latin typeface="Calibri"/>
                <a:ea typeface="Calibri"/>
                <a:cs typeface="Calibri"/>
              </a:rPr>
            </a:br>
            <a:r>
              <a:rPr lang="en-US" sz="4400" cap="none">
                <a:solidFill>
                  <a:schemeClr val="tx1"/>
                </a:solidFill>
                <a:latin typeface="Calibri"/>
                <a:ea typeface="Calibri"/>
                <a:cs typeface="Calibri"/>
              </a:rPr>
              <a:t>     form med </a:t>
            </a:r>
            <a:r>
              <a:rPr lang="en-US" sz="4400" cap="none" err="1">
                <a:solidFill>
                  <a:schemeClr val="tx1"/>
                </a:solidFill>
                <a:latin typeface="Calibri"/>
                <a:ea typeface="Calibri"/>
                <a:cs typeface="Calibri"/>
              </a:rPr>
              <a:t>fagter</a:t>
            </a:r>
            <a:endParaRPr lang="en-US" sz="4400" cap="none">
              <a:solidFill>
                <a:schemeClr val="tx1"/>
              </a:solidFill>
              <a:latin typeface="Calibri"/>
              <a:ea typeface="Calibri"/>
              <a:cs typeface="Calibri"/>
            </a:endParaRPr>
          </a:p>
        </p:txBody>
      </p:sp>
      <p:pic>
        <p:nvPicPr>
          <p:cNvPr id="8" name="Onlinemedier 7" title="5313Trosbekendelsen">
            <a:hlinkClick r:id="" action="ppaction://media"/>
            <a:extLst>
              <a:ext uri="{FF2B5EF4-FFF2-40B4-BE49-F238E27FC236}">
                <a16:creationId xmlns:a16="http://schemas.microsoft.com/office/drawing/2014/main" id="{BD20F5B1-BA86-8441-5CA4-64D8FBFD59AF}"/>
              </a:ext>
            </a:extLst>
          </p:cNvPr>
          <p:cNvPicPr>
            <a:picLocks noRot="1" noChangeAspect="1"/>
          </p:cNvPicPr>
          <p:nvPr>
            <a:videoFile r:link="rId1"/>
          </p:nvPr>
        </p:nvPicPr>
        <p:blipFill>
          <a:blip r:embed="rId4"/>
          <a:stretch>
            <a:fillRect/>
          </a:stretch>
        </p:blipFill>
        <p:spPr>
          <a:xfrm>
            <a:off x="2216478" y="669059"/>
            <a:ext cx="7769755" cy="4389912"/>
          </a:xfrm>
          <a:prstGeom prst="rect">
            <a:avLst/>
          </a:prstGeom>
        </p:spPr>
      </p:pic>
    </p:spTree>
    <p:extLst>
      <p:ext uri="{BB962C8B-B14F-4D97-AF65-F5344CB8AC3E}">
        <p14:creationId xmlns:p14="http://schemas.microsoft.com/office/powerpoint/2010/main" val="26513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36" name="Rectangle 35">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el 1">
            <a:extLst>
              <a:ext uri="{FF2B5EF4-FFF2-40B4-BE49-F238E27FC236}">
                <a16:creationId xmlns:a16="http://schemas.microsoft.com/office/drawing/2014/main" id="{914EFA04-031A-E05D-9714-25190726B2F7}"/>
              </a:ext>
            </a:extLst>
          </p:cNvPr>
          <p:cNvSpPr>
            <a:spLocks noGrp="1"/>
          </p:cNvSpPr>
          <p:nvPr>
            <p:ph type="title"/>
          </p:nvPr>
        </p:nvSpPr>
        <p:spPr>
          <a:xfrm>
            <a:off x="470526" y="350808"/>
            <a:ext cx="3912583" cy="1356360"/>
          </a:xfrm>
        </p:spPr>
        <p:txBody>
          <a:bodyPr vert="horz" lIns="91440" tIns="45720" rIns="91440" bIns="45720" rtlCol="0" anchor="ctr">
            <a:normAutofit/>
          </a:bodyPr>
          <a:lstStyle/>
          <a:p>
            <a:pPr marL="0" marR="0" indent="0" fontAlgn="base"/>
            <a:r>
              <a:rPr lang="en-US" sz="3000" i="0" u="none" strike="noStrike" err="1">
                <a:solidFill>
                  <a:schemeClr val="tx1"/>
                </a:solidFill>
                <a:effectLst/>
              </a:rPr>
              <a:t>Hjemmeopgaver</a:t>
            </a:r>
            <a:br>
              <a:rPr lang="en-US" sz="3000" b="1" i="0" u="none" strike="noStrike" cap="all">
                <a:effectLst/>
              </a:rPr>
            </a:br>
            <a:br>
              <a:rPr lang="en-US" sz="3000" b="1" i="0" u="none" strike="noStrike" cap="all">
                <a:effectLst/>
              </a:rPr>
            </a:br>
            <a:endParaRPr lang="en-US" sz="3000" b="1" cap="all"/>
          </a:p>
        </p:txBody>
      </p:sp>
      <p:pic>
        <p:nvPicPr>
          <p:cNvPr id="4" name="Billede 3" descr="Et billede, der indeholder bog, tegneserie, illustration/afbildning, Ansigt&#10;&#10;Indhold genereret af kunstig intelligens kan være forkert.">
            <a:extLst>
              <a:ext uri="{FF2B5EF4-FFF2-40B4-BE49-F238E27FC236}">
                <a16:creationId xmlns:a16="http://schemas.microsoft.com/office/drawing/2014/main" id="{0260C59E-0E5F-9158-E5D7-1CFE45698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79" y="1030203"/>
            <a:ext cx="2570334" cy="5140669"/>
          </a:xfrm>
          <a:prstGeom prst="rect">
            <a:avLst/>
          </a:prstGeom>
        </p:spPr>
      </p:pic>
      <p:sp>
        <p:nvSpPr>
          <p:cNvPr id="5" name="TextBox 4">
            <a:extLst>
              <a:ext uri="{FF2B5EF4-FFF2-40B4-BE49-F238E27FC236}">
                <a16:creationId xmlns:a16="http://schemas.microsoft.com/office/drawing/2014/main" id="{DBDDDBDC-E7E7-8696-ACB6-2C56F795C21C}"/>
              </a:ext>
            </a:extLst>
          </p:cNvPr>
          <p:cNvSpPr txBox="1"/>
          <p:nvPr/>
        </p:nvSpPr>
        <p:spPr>
          <a:xfrm>
            <a:off x="4366792" y="734686"/>
            <a:ext cx="7118732" cy="52031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a:lnSpc>
                <a:spcPct val="90000"/>
              </a:lnSpc>
              <a:spcAft>
                <a:spcPts val="600"/>
              </a:spcAft>
              <a:buClr>
                <a:schemeClr val="accent1"/>
              </a:buClr>
              <a:buSzPct val="80000"/>
            </a:pPr>
            <a:r>
              <a:rPr lang="en-US" b="1">
                <a:latin typeface="Calibri"/>
                <a:ea typeface="Calibri"/>
                <a:cs typeface="Calibri"/>
              </a:rPr>
              <a:t>Din </a:t>
            </a:r>
            <a:r>
              <a:rPr lang="en-US" b="1" err="1">
                <a:latin typeface="Calibri"/>
                <a:ea typeface="Calibri"/>
                <a:cs typeface="Calibri"/>
              </a:rPr>
              <a:t>opgave</a:t>
            </a:r>
            <a:r>
              <a:rPr lang="en-US" b="1">
                <a:latin typeface="Calibri"/>
                <a:ea typeface="Calibri"/>
                <a:cs typeface="Calibri"/>
              </a:rPr>
              <a:t> er at lave </a:t>
            </a:r>
            <a:r>
              <a:rPr lang="en-US" b="1" err="1">
                <a:latin typeface="Calibri"/>
                <a:ea typeface="Calibri"/>
                <a:cs typeface="Calibri"/>
              </a:rPr>
              <a:t>tre</a:t>
            </a:r>
            <a:r>
              <a:rPr lang="en-US" b="1">
                <a:latin typeface="Calibri"/>
                <a:ea typeface="Calibri"/>
                <a:cs typeface="Calibri"/>
              </a:rPr>
              <a:t> </a:t>
            </a:r>
            <a:r>
              <a:rPr lang="en-US" b="1" err="1">
                <a:latin typeface="Calibri"/>
                <a:ea typeface="Calibri"/>
                <a:cs typeface="Calibri"/>
              </a:rPr>
              <a:t>små</a:t>
            </a:r>
            <a:r>
              <a:rPr lang="en-US" b="1">
                <a:latin typeface="Calibri"/>
                <a:ea typeface="Calibri"/>
                <a:cs typeface="Calibri"/>
              </a:rPr>
              <a:t> dele – </a:t>
            </a:r>
            <a:r>
              <a:rPr lang="en-US" b="1" err="1">
                <a:latin typeface="Calibri"/>
                <a:ea typeface="Calibri"/>
                <a:cs typeface="Calibri"/>
              </a:rPr>
              <a:t>én</a:t>
            </a:r>
            <a:r>
              <a:rPr lang="en-US" b="1">
                <a:latin typeface="Calibri"/>
                <a:ea typeface="Calibri"/>
                <a:cs typeface="Calibri"/>
              </a:rPr>
              <a:t> for </a:t>
            </a:r>
            <a:r>
              <a:rPr lang="en-US" b="1" err="1">
                <a:latin typeface="Calibri"/>
                <a:ea typeface="Calibri"/>
                <a:cs typeface="Calibri"/>
              </a:rPr>
              <a:t>hver</a:t>
            </a:r>
            <a:r>
              <a:rPr lang="en-US" b="1">
                <a:latin typeface="Calibri"/>
                <a:ea typeface="Calibri"/>
                <a:cs typeface="Calibri"/>
              </a:rPr>
              <a:t> person </a:t>
            </a:r>
            <a:r>
              <a:rPr lang="en-US" b="1" err="1">
                <a:latin typeface="Calibri"/>
                <a:ea typeface="Calibri"/>
                <a:cs typeface="Calibri"/>
              </a:rPr>
              <a:t>i</a:t>
            </a:r>
            <a:r>
              <a:rPr lang="en-US" b="1">
                <a:latin typeface="Calibri"/>
                <a:ea typeface="Calibri"/>
                <a:cs typeface="Calibri"/>
              </a:rPr>
              <a:t> </a:t>
            </a:r>
            <a:r>
              <a:rPr lang="en-US" b="1" err="1">
                <a:latin typeface="Calibri"/>
                <a:ea typeface="Calibri"/>
                <a:cs typeface="Calibri"/>
              </a:rPr>
              <a:t>treenigheden</a:t>
            </a:r>
            <a:r>
              <a:rPr lang="en-US" b="1">
                <a:latin typeface="Calibri"/>
                <a:ea typeface="Calibri"/>
                <a:cs typeface="Calibri"/>
              </a:rPr>
              <a:t>:</a:t>
            </a:r>
            <a:endParaRPr lang="en-US">
              <a:latin typeface="Calibri"/>
              <a:ea typeface="Calibri"/>
              <a:cs typeface="Calibri"/>
            </a:endParaRPr>
          </a:p>
          <a:p>
            <a:pPr indent="-182880" defTabSz="914400">
              <a:lnSpc>
                <a:spcPct val="90000"/>
              </a:lnSpc>
              <a:spcAft>
                <a:spcPts val="600"/>
              </a:spcAft>
              <a:buClr>
                <a:schemeClr val="accent1"/>
              </a:buClr>
              <a:buSzPct val="80000"/>
              <a:buFont typeface="Arial" pitchFamily="34" charset="0"/>
              <a:buChar char="•"/>
            </a:pPr>
            <a:endParaRPr lang="en-US" b="1">
              <a:latin typeface="Calibri"/>
              <a:ea typeface="Calibri"/>
              <a:cs typeface="Calibri"/>
            </a:endParaRPr>
          </a:p>
          <a:p>
            <a:pPr defTabSz="914400">
              <a:lnSpc>
                <a:spcPct val="90000"/>
              </a:lnSpc>
              <a:spcAft>
                <a:spcPts val="600"/>
              </a:spcAft>
              <a:buClr>
                <a:schemeClr val="accent1"/>
              </a:buClr>
              <a:buSzPct val="80000"/>
            </a:pPr>
            <a:r>
              <a:rPr lang="en-US" b="1">
                <a:latin typeface="Calibri"/>
                <a:ea typeface="Calibri"/>
                <a:cs typeface="Calibri"/>
              </a:rPr>
              <a:t>Gud Fader</a:t>
            </a:r>
          </a:p>
          <a:p>
            <a:pPr marL="274320" lvl="1" defTabSz="914400">
              <a:lnSpc>
                <a:spcPct val="90000"/>
              </a:lnSpc>
              <a:spcAft>
                <a:spcPts val="600"/>
              </a:spcAft>
              <a:buClr>
                <a:schemeClr val="accent1"/>
              </a:buClr>
              <a:buSzPct val="80000"/>
            </a:pPr>
            <a:r>
              <a:rPr lang="en-US">
                <a:latin typeface="Calibri"/>
                <a:ea typeface="Calibri"/>
                <a:cs typeface="Calibri"/>
              </a:rPr>
              <a:t>Find </a:t>
            </a:r>
            <a:r>
              <a:rPr lang="en-US" err="1">
                <a:latin typeface="Calibri"/>
                <a:ea typeface="Calibri"/>
                <a:cs typeface="Calibri"/>
              </a:rPr>
              <a:t>én</a:t>
            </a:r>
            <a:r>
              <a:rPr lang="en-US">
                <a:latin typeface="Calibri"/>
                <a:ea typeface="Calibri"/>
                <a:cs typeface="Calibri"/>
              </a:rPr>
              <a:t> ting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naturen</a:t>
            </a:r>
            <a:r>
              <a:rPr lang="en-US">
                <a:latin typeface="Calibri"/>
                <a:ea typeface="Calibri"/>
                <a:cs typeface="Calibri"/>
              </a:rPr>
              <a:t> (et </a:t>
            </a:r>
            <a:r>
              <a:rPr lang="en-US" err="1">
                <a:latin typeface="Calibri"/>
                <a:ea typeface="Calibri"/>
                <a:cs typeface="Calibri"/>
              </a:rPr>
              <a:t>træ</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sten</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blomst</a:t>
            </a:r>
            <a:r>
              <a:rPr lang="en-US">
                <a:latin typeface="Calibri"/>
                <a:ea typeface="Calibri"/>
                <a:cs typeface="Calibri"/>
              </a:rPr>
              <a:t>, </a:t>
            </a:r>
            <a:r>
              <a:rPr lang="en-US" err="1">
                <a:latin typeface="Calibri"/>
                <a:ea typeface="Calibri"/>
                <a:cs typeface="Calibri"/>
              </a:rPr>
              <a:t>himlen</a:t>
            </a:r>
            <a:r>
              <a:rPr lang="en-US">
                <a:latin typeface="Calibri"/>
                <a:ea typeface="Calibri"/>
                <a:cs typeface="Calibri"/>
              </a:rPr>
              <a:t>, et </a:t>
            </a:r>
            <a:r>
              <a:rPr lang="en-US" err="1">
                <a:latin typeface="Calibri"/>
                <a:ea typeface="Calibri"/>
                <a:cs typeface="Calibri"/>
              </a:rPr>
              <a:t>kæledyr</a:t>
            </a:r>
            <a:r>
              <a:rPr lang="en-US">
                <a:latin typeface="Calibri"/>
                <a:ea typeface="Calibri"/>
                <a:cs typeface="Calibri"/>
              </a:rPr>
              <a:t> </a:t>
            </a:r>
            <a:r>
              <a:rPr lang="en-US" err="1">
                <a:latin typeface="Calibri"/>
                <a:ea typeface="Calibri"/>
                <a:cs typeface="Calibri"/>
              </a:rPr>
              <a:t>osv</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minde</a:t>
            </a:r>
            <a:r>
              <a:rPr lang="en-US">
                <a:latin typeface="Calibri"/>
                <a:ea typeface="Calibri"/>
                <a:cs typeface="Calibri"/>
              </a:rPr>
              <a:t> dig om Gud </a:t>
            </a:r>
            <a:r>
              <a:rPr lang="en-US" err="1">
                <a:latin typeface="Calibri"/>
                <a:ea typeface="Calibri"/>
                <a:cs typeface="Calibri"/>
              </a:rPr>
              <a:t>som</a:t>
            </a:r>
            <a:r>
              <a:rPr lang="en-US">
                <a:latin typeface="Calibri"/>
                <a:ea typeface="Calibri"/>
                <a:cs typeface="Calibri"/>
              </a:rPr>
              <a:t> </a:t>
            </a:r>
            <a:r>
              <a:rPr lang="en-US" err="1">
                <a:latin typeface="Calibri"/>
                <a:ea typeface="Calibri"/>
                <a:cs typeface="Calibri"/>
              </a:rPr>
              <a:t>skaber</a:t>
            </a:r>
            <a:r>
              <a:rPr lang="en-US">
                <a:latin typeface="Calibri"/>
                <a:ea typeface="Calibri"/>
                <a:cs typeface="Calibri"/>
              </a:rPr>
              <a:t>.</a:t>
            </a:r>
          </a:p>
          <a:p>
            <a:pPr marL="274320" lvl="1" defTabSz="914400">
              <a:lnSpc>
                <a:spcPct val="90000"/>
              </a:lnSpc>
              <a:spcAft>
                <a:spcPts val="600"/>
              </a:spcAft>
              <a:buClr>
                <a:schemeClr val="accent1"/>
              </a:buClr>
              <a:buSzPct val="80000"/>
            </a:pPr>
            <a:r>
              <a:rPr lang="en-US">
                <a:latin typeface="Calibri"/>
                <a:ea typeface="Calibri"/>
                <a:cs typeface="Calibri"/>
              </a:rPr>
              <a:t>Tag et </a:t>
            </a:r>
            <a:r>
              <a:rPr lang="en-US" err="1">
                <a:latin typeface="Calibri"/>
                <a:ea typeface="Calibri"/>
                <a:cs typeface="Calibri"/>
              </a:rPr>
              <a:t>billede</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lav</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lille</a:t>
            </a:r>
            <a:r>
              <a:rPr lang="en-US">
                <a:latin typeface="Calibri"/>
                <a:ea typeface="Calibri"/>
                <a:cs typeface="Calibri"/>
              </a:rPr>
              <a:t> </a:t>
            </a:r>
            <a:r>
              <a:rPr lang="en-US" err="1">
                <a:latin typeface="Calibri"/>
                <a:ea typeface="Calibri"/>
                <a:cs typeface="Calibri"/>
              </a:rPr>
              <a:t>tegning</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skriv</a:t>
            </a:r>
            <a:r>
              <a:rPr lang="en-US">
                <a:latin typeface="Calibri"/>
                <a:ea typeface="Calibri"/>
                <a:cs typeface="Calibri"/>
              </a:rPr>
              <a:t> 2-3 </a:t>
            </a:r>
            <a:r>
              <a:rPr lang="en-US" err="1">
                <a:latin typeface="Calibri"/>
                <a:ea typeface="Calibri"/>
                <a:cs typeface="Calibri"/>
              </a:rPr>
              <a:t>linjer</a:t>
            </a:r>
            <a:r>
              <a:rPr lang="en-US">
                <a:latin typeface="Calibri"/>
                <a:ea typeface="Calibri"/>
                <a:cs typeface="Calibri"/>
              </a:rPr>
              <a:t> om, </a:t>
            </a:r>
            <a:r>
              <a:rPr lang="en-US" err="1">
                <a:latin typeface="Calibri"/>
                <a:ea typeface="Calibri"/>
                <a:cs typeface="Calibri"/>
              </a:rPr>
              <a:t>hvorfor</a:t>
            </a:r>
            <a:r>
              <a:rPr lang="en-US">
                <a:latin typeface="Calibri"/>
                <a:ea typeface="Calibri"/>
                <a:cs typeface="Calibri"/>
              </a:rPr>
              <a:t> du </a:t>
            </a:r>
            <a:r>
              <a:rPr lang="en-US" err="1">
                <a:latin typeface="Calibri"/>
                <a:ea typeface="Calibri"/>
                <a:cs typeface="Calibri"/>
              </a:rPr>
              <a:t>valgte</a:t>
            </a:r>
            <a:r>
              <a:rPr lang="en-US">
                <a:latin typeface="Calibri"/>
                <a:ea typeface="Calibri"/>
                <a:cs typeface="Calibri"/>
              </a:rPr>
              <a:t> netop det.</a:t>
            </a:r>
          </a:p>
          <a:p>
            <a:pPr indent="-182880" defTabSz="914400">
              <a:lnSpc>
                <a:spcPct val="90000"/>
              </a:lnSpc>
              <a:spcAft>
                <a:spcPts val="600"/>
              </a:spcAft>
              <a:buClr>
                <a:schemeClr val="accent1"/>
              </a:buClr>
              <a:buSzPct val="80000"/>
              <a:buFont typeface="Arial" pitchFamily="34" charset="0"/>
              <a:buChar char="•"/>
            </a:pPr>
            <a:endParaRPr lang="en-US" b="1">
              <a:latin typeface="Calibri"/>
              <a:ea typeface="Calibri"/>
              <a:cs typeface="Calibri"/>
            </a:endParaRPr>
          </a:p>
          <a:p>
            <a:pPr defTabSz="914400">
              <a:lnSpc>
                <a:spcPct val="90000"/>
              </a:lnSpc>
              <a:spcAft>
                <a:spcPts val="600"/>
              </a:spcAft>
              <a:buClr>
                <a:schemeClr val="accent1"/>
              </a:buClr>
              <a:buSzPct val="80000"/>
            </a:pPr>
            <a:r>
              <a:rPr lang="en-US" b="1">
                <a:latin typeface="Calibri"/>
                <a:ea typeface="Calibri"/>
                <a:cs typeface="Calibri"/>
              </a:rPr>
              <a:t>Jesus Kristus </a:t>
            </a:r>
          </a:p>
          <a:p>
            <a:pPr marL="274320" lvl="1" defTabSz="914400">
              <a:lnSpc>
                <a:spcPct val="90000"/>
              </a:lnSpc>
              <a:spcAft>
                <a:spcPts val="600"/>
              </a:spcAft>
              <a:buClr>
                <a:schemeClr val="accent1"/>
              </a:buClr>
              <a:buSzPct val="80000"/>
            </a:pPr>
            <a:r>
              <a:rPr lang="en-US" err="1">
                <a:latin typeface="Calibri"/>
                <a:ea typeface="Calibri"/>
                <a:cs typeface="Calibri"/>
              </a:rPr>
              <a:t>Tænk</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situation, </a:t>
            </a:r>
            <a:r>
              <a:rPr lang="en-US" err="1">
                <a:latin typeface="Calibri"/>
                <a:ea typeface="Calibri"/>
                <a:cs typeface="Calibri"/>
              </a:rPr>
              <a:t>hvor</a:t>
            </a:r>
            <a:r>
              <a:rPr lang="en-US">
                <a:latin typeface="Calibri"/>
                <a:ea typeface="Calibri"/>
                <a:cs typeface="Calibri"/>
              </a:rPr>
              <a:t> du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brug</a:t>
            </a:r>
            <a:r>
              <a:rPr lang="en-US">
                <a:latin typeface="Calibri"/>
                <a:ea typeface="Calibri"/>
                <a:cs typeface="Calibri"/>
              </a:rPr>
              <a:t> for </a:t>
            </a:r>
            <a:r>
              <a:rPr lang="en-US" err="1">
                <a:latin typeface="Calibri"/>
                <a:ea typeface="Calibri"/>
                <a:cs typeface="Calibri"/>
              </a:rPr>
              <a:t>hjælp</a:t>
            </a:r>
            <a:r>
              <a:rPr lang="en-US">
                <a:latin typeface="Calibri"/>
                <a:ea typeface="Calibri"/>
                <a:cs typeface="Calibri"/>
              </a:rPr>
              <a:t>, </a:t>
            </a:r>
            <a:r>
              <a:rPr lang="en-US" err="1">
                <a:latin typeface="Calibri"/>
                <a:ea typeface="Calibri"/>
                <a:cs typeface="Calibri"/>
              </a:rPr>
              <a:t>støtte</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tilgivelse</a:t>
            </a:r>
            <a:r>
              <a:rPr lang="en-US">
                <a:latin typeface="Calibri"/>
                <a:ea typeface="Calibri"/>
                <a:cs typeface="Calibri"/>
              </a:rPr>
              <a:t>.</a:t>
            </a:r>
          </a:p>
          <a:p>
            <a:pPr marL="274320" lvl="1" defTabSz="914400">
              <a:lnSpc>
                <a:spcPct val="90000"/>
              </a:lnSpc>
              <a:spcAft>
                <a:spcPts val="600"/>
              </a:spcAft>
              <a:buClr>
                <a:schemeClr val="accent1"/>
              </a:buClr>
              <a:buSzPct val="80000"/>
            </a:pPr>
            <a:r>
              <a:rPr lang="en-US" err="1">
                <a:latin typeface="Calibri"/>
                <a:ea typeface="Calibri"/>
                <a:cs typeface="Calibri"/>
              </a:rPr>
              <a:t>Skriv</a:t>
            </a:r>
            <a:r>
              <a:rPr lang="en-US">
                <a:latin typeface="Calibri"/>
                <a:ea typeface="Calibri"/>
                <a:cs typeface="Calibri"/>
              </a:rPr>
              <a:t> et par </a:t>
            </a:r>
            <a:r>
              <a:rPr lang="en-US" err="1">
                <a:latin typeface="Calibri"/>
                <a:ea typeface="Calibri"/>
                <a:cs typeface="Calibri"/>
              </a:rPr>
              <a:t>sætninger</a:t>
            </a:r>
            <a:r>
              <a:rPr lang="en-US">
                <a:latin typeface="Calibri"/>
                <a:ea typeface="Calibri"/>
                <a:cs typeface="Calibri"/>
              </a:rPr>
              <a:t> om, </a:t>
            </a:r>
            <a:r>
              <a:rPr lang="en-US" err="1">
                <a:latin typeface="Calibri"/>
                <a:ea typeface="Calibri"/>
                <a:cs typeface="Calibri"/>
              </a:rPr>
              <a:t>hvordan</a:t>
            </a:r>
            <a:r>
              <a:rPr lang="en-US">
                <a:latin typeface="Calibri"/>
                <a:ea typeface="Calibri"/>
                <a:cs typeface="Calibri"/>
              </a:rPr>
              <a:t> du </a:t>
            </a:r>
            <a:r>
              <a:rPr lang="en-US" err="1">
                <a:latin typeface="Calibri"/>
                <a:ea typeface="Calibri"/>
                <a:cs typeface="Calibri"/>
              </a:rPr>
              <a:t>kunne</a:t>
            </a:r>
            <a:r>
              <a:rPr lang="en-US">
                <a:latin typeface="Calibri"/>
                <a:ea typeface="Calibri"/>
                <a:cs typeface="Calibri"/>
              </a:rPr>
              <a:t> </a:t>
            </a:r>
            <a:r>
              <a:rPr lang="en-US" err="1">
                <a:latin typeface="Calibri"/>
                <a:ea typeface="Calibri"/>
                <a:cs typeface="Calibri"/>
              </a:rPr>
              <a:t>forestille</a:t>
            </a:r>
            <a:r>
              <a:rPr lang="en-US">
                <a:latin typeface="Calibri"/>
                <a:ea typeface="Calibri"/>
                <a:cs typeface="Calibri"/>
              </a:rPr>
              <a:t> dig, at Jesus var </a:t>
            </a:r>
            <a:r>
              <a:rPr lang="en-US" err="1">
                <a:latin typeface="Calibri"/>
                <a:ea typeface="Calibri"/>
                <a:cs typeface="Calibri"/>
              </a:rPr>
              <a:t>sammen</a:t>
            </a:r>
            <a:r>
              <a:rPr lang="en-US">
                <a:latin typeface="Calibri"/>
                <a:ea typeface="Calibri"/>
                <a:cs typeface="Calibri"/>
              </a:rPr>
              <a:t> med dig </a:t>
            </a:r>
            <a:r>
              <a:rPr lang="en-US" err="1">
                <a:latin typeface="Calibri"/>
                <a:ea typeface="Calibri"/>
                <a:cs typeface="Calibri"/>
              </a:rPr>
              <a:t>i</a:t>
            </a:r>
            <a:r>
              <a:rPr lang="en-US">
                <a:latin typeface="Calibri"/>
                <a:ea typeface="Calibri"/>
                <a:cs typeface="Calibri"/>
              </a:rPr>
              <a:t> den situation.</a:t>
            </a:r>
          </a:p>
          <a:p>
            <a:pPr indent="-182880" defTabSz="914400">
              <a:lnSpc>
                <a:spcPct val="90000"/>
              </a:lnSpc>
              <a:spcAft>
                <a:spcPts val="600"/>
              </a:spcAft>
              <a:buClr>
                <a:schemeClr val="accent1"/>
              </a:buClr>
              <a:buSzPct val="80000"/>
              <a:buFont typeface="Arial" pitchFamily="34" charset="0"/>
              <a:buChar char="•"/>
            </a:pPr>
            <a:endParaRPr lang="en-US" b="1">
              <a:latin typeface="Calibri"/>
              <a:ea typeface="Calibri"/>
              <a:cs typeface="Calibri"/>
            </a:endParaRPr>
          </a:p>
          <a:p>
            <a:pPr defTabSz="914400">
              <a:lnSpc>
                <a:spcPct val="90000"/>
              </a:lnSpc>
              <a:spcAft>
                <a:spcPts val="600"/>
              </a:spcAft>
              <a:buClr>
                <a:schemeClr val="accent1"/>
              </a:buClr>
              <a:buSzPct val="80000"/>
            </a:pPr>
            <a:r>
              <a:rPr lang="en-US" b="1" err="1">
                <a:latin typeface="Calibri"/>
                <a:ea typeface="Calibri"/>
                <a:cs typeface="Calibri"/>
              </a:rPr>
              <a:t>Helligånden</a:t>
            </a:r>
            <a:r>
              <a:rPr lang="en-US" b="1">
                <a:latin typeface="Calibri"/>
                <a:ea typeface="Calibri"/>
                <a:cs typeface="Calibri"/>
              </a:rPr>
              <a:t> </a:t>
            </a:r>
            <a:endParaRPr lang="en-US">
              <a:latin typeface="Calibri"/>
              <a:ea typeface="Calibri"/>
              <a:cs typeface="Calibri"/>
            </a:endParaRPr>
          </a:p>
          <a:p>
            <a:pPr marL="274320" lvl="1" defTabSz="914400">
              <a:lnSpc>
                <a:spcPct val="90000"/>
              </a:lnSpc>
              <a:spcAft>
                <a:spcPts val="600"/>
              </a:spcAft>
              <a:buClr>
                <a:schemeClr val="accent1"/>
              </a:buClr>
              <a:buSzPct val="80000"/>
            </a:pPr>
            <a:r>
              <a:rPr lang="en-US" err="1">
                <a:latin typeface="Calibri"/>
                <a:ea typeface="Calibri"/>
                <a:cs typeface="Calibri"/>
              </a:rPr>
              <a:t>Vælg</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sang, et </a:t>
            </a:r>
            <a:r>
              <a:rPr lang="en-US" err="1">
                <a:latin typeface="Calibri"/>
                <a:ea typeface="Calibri"/>
                <a:cs typeface="Calibri"/>
              </a:rPr>
              <a:t>citat</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et symbol, der giver dig mod, </a:t>
            </a:r>
            <a:r>
              <a:rPr lang="en-US" err="1">
                <a:latin typeface="Calibri"/>
                <a:ea typeface="Calibri"/>
                <a:cs typeface="Calibri"/>
              </a:rPr>
              <a:t>håb</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glæde</a:t>
            </a:r>
            <a:r>
              <a:rPr lang="en-US">
                <a:latin typeface="Calibri"/>
                <a:ea typeface="Calibri"/>
                <a:cs typeface="Calibri"/>
              </a:rPr>
              <a:t>.</a:t>
            </a:r>
          </a:p>
          <a:p>
            <a:pPr marL="274320" lvl="1" defTabSz="914400">
              <a:lnSpc>
                <a:spcPct val="90000"/>
              </a:lnSpc>
              <a:spcAft>
                <a:spcPts val="600"/>
              </a:spcAft>
              <a:buClr>
                <a:schemeClr val="accent1"/>
              </a:buClr>
              <a:buSzPct val="80000"/>
            </a:pPr>
            <a:r>
              <a:rPr lang="en-US" err="1">
                <a:latin typeface="Calibri"/>
                <a:ea typeface="Calibri"/>
                <a:cs typeface="Calibri"/>
              </a:rPr>
              <a:t>Skriv</a:t>
            </a:r>
            <a:r>
              <a:rPr lang="en-US">
                <a:latin typeface="Calibri"/>
                <a:ea typeface="Calibri"/>
                <a:cs typeface="Calibri"/>
              </a:rPr>
              <a:t> </a:t>
            </a:r>
            <a:r>
              <a:rPr lang="en-US" err="1">
                <a:latin typeface="Calibri"/>
                <a:ea typeface="Calibri"/>
                <a:cs typeface="Calibri"/>
              </a:rPr>
              <a:t>kort</a:t>
            </a:r>
            <a:r>
              <a:rPr lang="en-US">
                <a:latin typeface="Calibri"/>
                <a:ea typeface="Calibri"/>
                <a:cs typeface="Calibri"/>
              </a:rPr>
              <a:t>, </a:t>
            </a:r>
            <a:r>
              <a:rPr lang="en-US" err="1">
                <a:latin typeface="Calibri"/>
                <a:ea typeface="Calibri"/>
                <a:cs typeface="Calibri"/>
              </a:rPr>
              <a:t>hvordan</a:t>
            </a:r>
            <a:r>
              <a:rPr lang="en-US">
                <a:latin typeface="Calibri"/>
                <a:ea typeface="Calibri"/>
                <a:cs typeface="Calibri"/>
              </a:rPr>
              <a:t> du </a:t>
            </a:r>
            <a:r>
              <a:rPr lang="en-US" err="1">
                <a:latin typeface="Calibri"/>
                <a:ea typeface="Calibri"/>
                <a:cs typeface="Calibri"/>
              </a:rPr>
              <a:t>oplever</a:t>
            </a:r>
            <a:r>
              <a:rPr lang="en-US">
                <a:latin typeface="Calibri"/>
                <a:ea typeface="Calibri"/>
                <a:cs typeface="Calibri"/>
              </a:rPr>
              <a:t>, at </a:t>
            </a:r>
            <a:r>
              <a:rPr lang="en-US" err="1">
                <a:latin typeface="Calibri"/>
                <a:ea typeface="Calibri"/>
                <a:cs typeface="Calibri"/>
              </a:rPr>
              <a:t>Helligånden</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være</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stede</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det.</a:t>
            </a:r>
          </a:p>
        </p:txBody>
      </p:sp>
    </p:spTree>
    <p:extLst>
      <p:ext uri="{BB962C8B-B14F-4D97-AF65-F5344CB8AC3E}">
        <p14:creationId xmlns:p14="http://schemas.microsoft.com/office/powerpoint/2010/main" val="3359097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useBgFill="1">
        <p:nvSpPr>
          <p:cNvPr id="10" name="Rectangle 9">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2" name="Straight Connector 11">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100CAD9-E8BE-8155-66DD-DCCC3959435A}"/>
              </a:ext>
            </a:extLst>
          </p:cNvPr>
          <p:cNvSpPr/>
          <p:nvPr/>
        </p:nvSpPr>
        <p:spPr>
          <a:xfrm>
            <a:off x="8190387" y="4279138"/>
            <a:ext cx="3059293" cy="290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el 1">
            <a:extLst>
              <a:ext uri="{FF2B5EF4-FFF2-40B4-BE49-F238E27FC236}">
                <a16:creationId xmlns:a16="http://schemas.microsoft.com/office/drawing/2014/main" id="{B6AE7EBB-F97A-7F2B-A69A-BFCE8334274F}"/>
              </a:ext>
            </a:extLst>
          </p:cNvPr>
          <p:cNvSpPr>
            <a:spLocks noGrp="1"/>
          </p:cNvSpPr>
          <p:nvPr>
            <p:ph type="ctrTitle"/>
          </p:nvPr>
        </p:nvSpPr>
        <p:spPr>
          <a:xfrm>
            <a:off x="8311376" y="1331526"/>
            <a:ext cx="3113366" cy="4734951"/>
          </a:xfrm>
          <a:ln>
            <a:noFill/>
          </a:ln>
        </p:spPr>
        <p:txBody>
          <a:bodyPr>
            <a:normAutofit fontScale="90000"/>
          </a:bodyPr>
          <a:lstStyle/>
          <a:p>
            <a:br>
              <a:rPr lang="da-DK" sz="4500" b="0" cap="none" dirty="0">
                <a:solidFill>
                  <a:schemeClr val="tx1"/>
                </a:solidFill>
                <a:latin typeface="Calibri"/>
                <a:ea typeface="Calibri"/>
                <a:cs typeface="Calibri"/>
              </a:rPr>
            </a:br>
            <a:br>
              <a:rPr lang="da-DK" sz="4500" b="0" cap="none" dirty="0">
                <a:latin typeface="Calibri"/>
                <a:ea typeface="Calibri"/>
                <a:cs typeface="Calibri"/>
              </a:rPr>
            </a:br>
            <a:r>
              <a:rPr lang="da-DK" sz="5000" b="0" i="0" u="none" strike="noStrike" cap="none" dirty="0">
                <a:solidFill>
                  <a:schemeClr val="tx1"/>
                </a:solidFill>
                <a:effectLst/>
                <a:latin typeface="Calibri"/>
                <a:ea typeface="Calibri"/>
                <a:cs typeface="Calibri"/>
              </a:rPr>
              <a:t>Nu skal du høre mere om den kristne Gud, </a:t>
            </a:r>
            <a:br>
              <a:rPr lang="da-DK" sz="5000" b="0" i="0" u="none" strike="noStrike" cap="none" dirty="0">
                <a:effectLst/>
                <a:latin typeface="Calibri" panose="020F0502020204030204" pitchFamily="34" charset="0"/>
                <a:ea typeface="Calibri" panose="020F0502020204030204" pitchFamily="34" charset="0"/>
                <a:cs typeface="Calibri" panose="020F0502020204030204" pitchFamily="34" charset="0"/>
              </a:rPr>
            </a:br>
            <a:r>
              <a:rPr lang="da-DK" sz="5000" b="0" i="0" u="none" strike="noStrike" cap="none" dirty="0">
                <a:solidFill>
                  <a:schemeClr val="tx1"/>
                </a:solidFill>
                <a:effectLst/>
                <a:latin typeface="Calibri"/>
                <a:ea typeface="Calibri"/>
                <a:cs typeface="Calibri"/>
              </a:rPr>
              <a:t>som den treenige Gud</a:t>
            </a:r>
            <a:br>
              <a:rPr lang="da-DK" sz="3800" b="1" cap="none" dirty="0">
                <a:effectLst/>
                <a:latin typeface="Calibri" panose="020F0502020204030204" pitchFamily="34" charset="0"/>
                <a:ea typeface="Calibri" panose="020F0502020204030204" pitchFamily="34" charset="0"/>
                <a:cs typeface="Calibri" panose="020F0502020204030204" pitchFamily="34" charset="0"/>
              </a:rPr>
            </a:br>
            <a:endParaRPr lang="da-DK" sz="3800" cap="none"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Et billede, der indeholder Ansigt, bygning, kunst, Klassisk skulptur&#10;&#10;Indhold genereret af kunstig intelligens kan være forkert.">
            <a:extLst>
              <a:ext uri="{FF2B5EF4-FFF2-40B4-BE49-F238E27FC236}">
                <a16:creationId xmlns:a16="http://schemas.microsoft.com/office/drawing/2014/main" id="{DA3EDFC2-9245-FA08-3B21-3CB1FDE3F242}"/>
              </a:ext>
            </a:extLst>
          </p:cNvPr>
          <p:cNvPicPr>
            <a:picLocks noChangeAspect="1"/>
          </p:cNvPicPr>
          <p:nvPr/>
        </p:nvPicPr>
        <p:blipFill>
          <a:blip r:embed="rId3"/>
          <a:srcRect l="7369" r="7367" b="-3"/>
          <a:stretch>
            <a:fillRect/>
          </a:stretch>
        </p:blipFill>
        <p:spPr>
          <a:xfrm>
            <a:off x="872064" y="857675"/>
            <a:ext cx="6045576" cy="5140669"/>
          </a:xfrm>
          <a:prstGeom prst="rect">
            <a:avLst/>
          </a:prstGeom>
        </p:spPr>
      </p:pic>
    </p:spTree>
    <p:extLst>
      <p:ext uri="{BB962C8B-B14F-4D97-AF65-F5344CB8AC3E}">
        <p14:creationId xmlns:p14="http://schemas.microsoft.com/office/powerpoint/2010/main" val="3404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73000"/>
          </a:schemeClr>
        </a:solidFill>
        <a:effectLst/>
      </p:bgPr>
    </p:bg>
    <p:spTree>
      <p:nvGrpSpPr>
        <p:cNvPr id="1" name=""/>
        <p:cNvGrpSpPr/>
        <p:nvPr/>
      </p:nvGrpSpPr>
      <p:grpSpPr>
        <a:xfrm>
          <a:off x="0" y="0"/>
          <a:ext cx="0" cy="0"/>
          <a:chOff x="0" y="0"/>
          <a:chExt cx="0" cy="0"/>
        </a:xfrm>
      </p:grpSpPr>
      <p:sp>
        <p:nvSpPr>
          <p:cNvPr id="3" name="Ligebenet trekant 2">
            <a:extLst>
              <a:ext uri="{FF2B5EF4-FFF2-40B4-BE49-F238E27FC236}">
                <a16:creationId xmlns:a16="http://schemas.microsoft.com/office/drawing/2014/main" id="{46E4A600-D8ED-EE41-436A-672A8FA3EAF6}"/>
              </a:ext>
            </a:extLst>
          </p:cNvPr>
          <p:cNvSpPr/>
          <p:nvPr/>
        </p:nvSpPr>
        <p:spPr>
          <a:xfrm>
            <a:off x="3078294" y="1118795"/>
            <a:ext cx="5848980" cy="48826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2"/>
              </a:solidFill>
              <a:highlight>
                <a:srgbClr val="FFFF00"/>
              </a:highlight>
            </a:endParaRPr>
          </a:p>
        </p:txBody>
      </p:sp>
      <p:sp>
        <p:nvSpPr>
          <p:cNvPr id="6" name="Tekstfelt 5">
            <a:extLst>
              <a:ext uri="{FF2B5EF4-FFF2-40B4-BE49-F238E27FC236}">
                <a16:creationId xmlns:a16="http://schemas.microsoft.com/office/drawing/2014/main" id="{B44FA8FF-C9AD-2A87-FFBE-CF49456D25E7}"/>
              </a:ext>
            </a:extLst>
          </p:cNvPr>
          <p:cNvSpPr txBox="1"/>
          <p:nvPr/>
        </p:nvSpPr>
        <p:spPr>
          <a:xfrm>
            <a:off x="1351875" y="5526211"/>
            <a:ext cx="4687614" cy="477054"/>
          </a:xfrm>
          <a:prstGeom prst="rect">
            <a:avLst/>
          </a:prstGeom>
          <a:noFill/>
        </p:spPr>
        <p:txBody>
          <a:bodyPr wrap="square" rtlCol="0">
            <a:spAutoFit/>
          </a:bodyPr>
          <a:lstStyle/>
          <a:p>
            <a:r>
              <a:rPr lang="da-DK" sz="2500" b="1">
                <a:latin typeface="Calibri" panose="020F0502020204030204" pitchFamily="34" charset="0"/>
                <a:ea typeface="Calibri" panose="020F0502020204030204" pitchFamily="34" charset="0"/>
                <a:cs typeface="Calibri" panose="020F0502020204030204" pitchFamily="34" charset="0"/>
              </a:rPr>
              <a:t>Søn - Jesus</a:t>
            </a:r>
          </a:p>
        </p:txBody>
      </p:sp>
      <p:sp>
        <p:nvSpPr>
          <p:cNvPr id="7" name="Tekstfelt 6">
            <a:extLst>
              <a:ext uri="{FF2B5EF4-FFF2-40B4-BE49-F238E27FC236}">
                <a16:creationId xmlns:a16="http://schemas.microsoft.com/office/drawing/2014/main" id="{438DD987-71B9-B9B6-4F95-17481F1D81AB}"/>
              </a:ext>
            </a:extLst>
          </p:cNvPr>
          <p:cNvSpPr txBox="1"/>
          <p:nvPr/>
        </p:nvSpPr>
        <p:spPr>
          <a:xfrm>
            <a:off x="8981061" y="5531471"/>
            <a:ext cx="4687614" cy="477054"/>
          </a:xfrm>
          <a:prstGeom prst="rect">
            <a:avLst/>
          </a:prstGeom>
          <a:noFill/>
        </p:spPr>
        <p:txBody>
          <a:bodyPr wrap="square" rtlCol="0">
            <a:spAutoFit/>
          </a:bodyPr>
          <a:lstStyle/>
          <a:p>
            <a:r>
              <a:rPr lang="da-DK" sz="2500" b="1">
                <a:latin typeface="Calibri" panose="020F0502020204030204" pitchFamily="34" charset="0"/>
                <a:ea typeface="Calibri" panose="020F0502020204030204" pitchFamily="34" charset="0"/>
                <a:cs typeface="Calibri" panose="020F0502020204030204" pitchFamily="34" charset="0"/>
              </a:rPr>
              <a:t>Helligånd</a:t>
            </a:r>
          </a:p>
        </p:txBody>
      </p:sp>
      <p:sp>
        <p:nvSpPr>
          <p:cNvPr id="2" name="Titel 1">
            <a:extLst>
              <a:ext uri="{FF2B5EF4-FFF2-40B4-BE49-F238E27FC236}">
                <a16:creationId xmlns:a16="http://schemas.microsoft.com/office/drawing/2014/main" id="{A16CD1DE-A66B-18E2-5149-8EBA608BF62D}"/>
              </a:ext>
            </a:extLst>
          </p:cNvPr>
          <p:cNvSpPr>
            <a:spLocks noGrp="1"/>
          </p:cNvSpPr>
          <p:nvPr>
            <p:ph type="title"/>
          </p:nvPr>
        </p:nvSpPr>
        <p:spPr>
          <a:xfrm>
            <a:off x="5096473" y="225278"/>
            <a:ext cx="10515600" cy="1325563"/>
          </a:xfrm>
        </p:spPr>
        <p:txBody>
          <a:bodyPr>
            <a:normAutofit/>
          </a:bodyPr>
          <a:lstStyle/>
          <a:p>
            <a:r>
              <a:rPr lang="da-DK" sz="2500" b="1" dirty="0">
                <a:solidFill>
                  <a:schemeClr val="tx1"/>
                </a:solidFill>
                <a:latin typeface="Calibri" panose="020F0502020204030204" pitchFamily="34" charset="0"/>
                <a:ea typeface="Calibri" panose="020F0502020204030204" pitchFamily="34" charset="0"/>
                <a:cs typeface="Calibri" panose="020F0502020204030204" pitchFamily="34" charset="0"/>
              </a:rPr>
              <a:t>Fader - Skaber</a:t>
            </a:r>
          </a:p>
        </p:txBody>
      </p:sp>
    </p:spTree>
    <p:extLst>
      <p:ext uri="{BB962C8B-B14F-4D97-AF65-F5344CB8AC3E}">
        <p14:creationId xmlns:p14="http://schemas.microsoft.com/office/powerpoint/2010/main" val="410269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11"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3"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3FE6F10-B3AD-4403-94CA-F5115528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useBgFill="1">
        <p:nvSpPr>
          <p:cNvPr id="17" name="Rectangle 16">
            <a:extLst>
              <a:ext uri="{FF2B5EF4-FFF2-40B4-BE49-F238E27FC236}">
                <a16:creationId xmlns:a16="http://schemas.microsoft.com/office/drawing/2014/main" id="{364D6A39-A4F7-4B00-9F42-3BC67177D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9" name="Straight Connector 18">
            <a:extLst>
              <a:ext uri="{FF2B5EF4-FFF2-40B4-BE49-F238E27FC236}">
                <a16:creationId xmlns:a16="http://schemas.microsoft.com/office/drawing/2014/main" id="{13553ADF-88A1-4645-B819-890CA3DF7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5D0D97D-7911-4A25-88E2-4D81FD4AB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 name="Titel 1">
            <a:extLst>
              <a:ext uri="{FF2B5EF4-FFF2-40B4-BE49-F238E27FC236}">
                <a16:creationId xmlns:a16="http://schemas.microsoft.com/office/drawing/2014/main" id="{C43118DC-5E95-B82E-A70D-F9F4B47E987B}"/>
              </a:ext>
            </a:extLst>
          </p:cNvPr>
          <p:cNvSpPr>
            <a:spLocks noGrp="1"/>
          </p:cNvSpPr>
          <p:nvPr>
            <p:ph type="title"/>
          </p:nvPr>
        </p:nvSpPr>
        <p:spPr>
          <a:xfrm>
            <a:off x="7903782" y="689510"/>
            <a:ext cx="3678620" cy="3622844"/>
          </a:xfrm>
        </p:spPr>
        <p:txBody>
          <a:bodyPr vert="horz" lIns="91440" tIns="45720" rIns="91440" bIns="45720" rtlCol="0" anchor="b">
            <a:normAutofit/>
          </a:bodyPr>
          <a:lstStyle/>
          <a:p>
            <a:pPr algn="ctr">
              <a:lnSpc>
                <a:spcPct val="85000"/>
              </a:lnSpc>
            </a:pPr>
            <a:r>
              <a:rPr lang="en-US" sz="4500" b="1" dirty="0">
                <a:solidFill>
                  <a:srgbClr val="FFFFFF"/>
                </a:solidFill>
                <a:latin typeface="Calibri"/>
                <a:ea typeface="Calibri"/>
                <a:cs typeface="Calibri"/>
              </a:rPr>
              <a:t>Fader</a:t>
            </a:r>
            <a:br>
              <a:rPr lang="en-US" sz="4500" b="1" dirty="0">
                <a:latin typeface="Calibri" panose="020F0502020204030204" pitchFamily="34" charset="0"/>
                <a:ea typeface="Calibri" panose="020F0502020204030204" pitchFamily="34" charset="0"/>
                <a:cs typeface="Calibri" panose="020F0502020204030204" pitchFamily="34" charset="0"/>
              </a:rPr>
            </a:br>
            <a:br>
              <a:rPr lang="en-US" sz="4500" b="1" dirty="0">
                <a:latin typeface="Calibri" panose="020F0502020204030204" pitchFamily="34" charset="0"/>
                <a:ea typeface="Calibri" panose="020F0502020204030204" pitchFamily="34" charset="0"/>
                <a:cs typeface="Calibri" panose="020F0502020204030204" pitchFamily="34" charset="0"/>
              </a:rPr>
            </a:br>
            <a:r>
              <a:rPr lang="en-US" sz="4500" b="1" err="1">
                <a:solidFill>
                  <a:srgbClr val="FFFFFF"/>
                </a:solidFill>
                <a:latin typeface="Calibri"/>
                <a:ea typeface="Calibri"/>
                <a:cs typeface="Calibri"/>
              </a:rPr>
              <a:t>Søn</a:t>
            </a:r>
            <a:br>
              <a:rPr lang="en-US" sz="4500" b="1" dirty="0">
                <a:latin typeface="Calibri"/>
                <a:ea typeface="Calibri"/>
                <a:cs typeface="Calibri"/>
              </a:rPr>
            </a:br>
            <a:br>
              <a:rPr lang="en-US" sz="4500" b="1" dirty="0">
                <a:latin typeface="Calibri" panose="020F0502020204030204" pitchFamily="34" charset="0"/>
                <a:ea typeface="Calibri" panose="020F0502020204030204" pitchFamily="34" charset="0"/>
                <a:cs typeface="Calibri" panose="020F0502020204030204" pitchFamily="34" charset="0"/>
              </a:rPr>
            </a:br>
            <a:r>
              <a:rPr lang="en-US" sz="4500" b="1" err="1">
                <a:solidFill>
                  <a:srgbClr val="FFFFFF"/>
                </a:solidFill>
                <a:latin typeface="Calibri"/>
                <a:ea typeface="Calibri"/>
                <a:cs typeface="Calibri"/>
              </a:rPr>
              <a:t>Helligånd</a:t>
            </a:r>
            <a:endParaRPr lang="en-US" sz="4500" b="1" cap="all" err="1">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Billede 3" descr="Et billede, der indeholder tekst, kunst, maleri, pattedyr&#10;&#10;Indhold genereret af kunstig intelligens kan være forkert.">
            <a:extLst>
              <a:ext uri="{FF2B5EF4-FFF2-40B4-BE49-F238E27FC236}">
                <a16:creationId xmlns:a16="http://schemas.microsoft.com/office/drawing/2014/main" id="{D710D75F-F2AD-CC51-B19D-998C3D4B958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005" r="7326" b="-2"/>
          <a:stretch/>
        </p:blipFill>
        <p:spPr>
          <a:xfrm>
            <a:off x="557048" y="58633"/>
            <a:ext cx="6612493" cy="6765309"/>
          </a:xfrm>
          <a:prstGeom prst="rect">
            <a:avLst/>
          </a:prstGeom>
        </p:spPr>
      </p:pic>
    </p:spTree>
    <p:extLst>
      <p:ext uri="{BB962C8B-B14F-4D97-AF65-F5344CB8AC3E}">
        <p14:creationId xmlns:p14="http://schemas.microsoft.com/office/powerpoint/2010/main" val="221162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D6A83F4-72D0-7D57-6DBB-F9B9AFB70B7E}"/>
              </a:ext>
            </a:extLst>
          </p:cNvPr>
          <p:cNvPicPr>
            <a:picLocks noChangeAspect="1"/>
          </p:cNvPicPr>
          <p:nvPr/>
        </p:nvPicPr>
        <p:blipFill>
          <a:blip r:embed="rId3">
            <a:clrChange>
              <a:clrFrom>
                <a:srgbClr val="F3F3F5"/>
              </a:clrFrom>
              <a:clrTo>
                <a:srgbClr val="F3F3F5">
                  <a:alpha val="0"/>
                </a:srgbClr>
              </a:clrTo>
            </a:clrChange>
          </a:blip>
          <a:stretch>
            <a:fillRect/>
          </a:stretch>
        </p:blipFill>
        <p:spPr>
          <a:xfrm>
            <a:off x="2341296" y="184497"/>
            <a:ext cx="6299784" cy="7559916"/>
          </a:xfrm>
          <a:prstGeom prst="rect">
            <a:avLst/>
          </a:prstGeom>
        </p:spPr>
      </p:pic>
      <p:sp>
        <p:nvSpPr>
          <p:cNvPr id="3" name="Tekstfelt 2">
            <a:extLst>
              <a:ext uri="{FF2B5EF4-FFF2-40B4-BE49-F238E27FC236}">
                <a16:creationId xmlns:a16="http://schemas.microsoft.com/office/drawing/2014/main" id="{85498734-EF6C-4042-A373-F767B8022D17}"/>
              </a:ext>
            </a:extLst>
          </p:cNvPr>
          <p:cNvSpPr txBox="1"/>
          <p:nvPr/>
        </p:nvSpPr>
        <p:spPr>
          <a:xfrm>
            <a:off x="649014" y="591892"/>
            <a:ext cx="5312664" cy="3416320"/>
          </a:xfrm>
          <a:prstGeom prst="rect">
            <a:avLst/>
          </a:prstGeom>
          <a:noFill/>
        </p:spPr>
        <p:txBody>
          <a:bodyPr wrap="square" lIns="91440" tIns="45720" rIns="91440" bIns="45720" rtlCol="0" anchor="t">
            <a:spAutoFit/>
          </a:bodyPr>
          <a:lstStyle/>
          <a:p>
            <a:r>
              <a:rPr lang="da-DK" b="1">
                <a:latin typeface="Calibri"/>
                <a:ea typeface="Calibri"/>
                <a:cs typeface="Calibri"/>
              </a:rPr>
              <a:t>I Biblen kan vi læse om Gud, hvor der står:</a:t>
            </a:r>
          </a:p>
          <a:p>
            <a:endParaRPr lang="da-DK"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Faderen er Gud</a:t>
            </a: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Jesus siger, at han er Gud – sendt af Gud Fader!</a:t>
            </a: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At Helligånden er Gud!</a:t>
            </a: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Der er kun én Gud!</a:t>
            </a:r>
          </a:p>
          <a:p>
            <a:pPr marL="285750" indent="-285750">
              <a:buFont typeface="Arial" panose="020B0604020202020204" pitchFamily="34" charset="0"/>
              <a:buChar char="•"/>
            </a:pPr>
            <a:endParaRPr lang="da-DK" dirty="0">
              <a:latin typeface="Calibri" panose="020F0502020204030204" pitchFamily="34" charset="0"/>
              <a:ea typeface="Calibri" panose="020F0502020204030204" pitchFamily="34" charset="0"/>
              <a:cs typeface="Calibri" panose="020F0502020204030204" pitchFamily="34" charset="0"/>
            </a:endParaRPr>
          </a:p>
          <a:p>
            <a:r>
              <a:rPr lang="da-DK">
                <a:latin typeface="Calibri"/>
                <a:ea typeface="Calibri"/>
                <a:cs typeface="Calibri"/>
              </a:rPr>
              <a:t>Hvordan hænger det sammen?</a:t>
            </a:r>
          </a:p>
          <a:p>
            <a:endParaRPr lang="da-DK" dirty="0">
              <a:latin typeface="Calibri" panose="020F0502020204030204" pitchFamily="34" charset="0"/>
              <a:ea typeface="Calibri" panose="020F0502020204030204" pitchFamily="34" charset="0"/>
              <a:cs typeface="Calibri" panose="020F0502020204030204" pitchFamily="34" charset="0"/>
            </a:endParaRPr>
          </a:p>
        </p:txBody>
      </p:sp>
      <p:sp>
        <p:nvSpPr>
          <p:cNvPr id="4" name="Tekstfelt 3">
            <a:extLst>
              <a:ext uri="{FF2B5EF4-FFF2-40B4-BE49-F238E27FC236}">
                <a16:creationId xmlns:a16="http://schemas.microsoft.com/office/drawing/2014/main" id="{C5244235-A1C4-9AC4-B90A-CFDA86CEC03A}"/>
              </a:ext>
            </a:extLst>
          </p:cNvPr>
          <p:cNvSpPr txBox="1"/>
          <p:nvPr/>
        </p:nvSpPr>
        <p:spPr>
          <a:xfrm>
            <a:off x="8453471" y="612967"/>
            <a:ext cx="3029607" cy="4801314"/>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da-DK" b="1">
                <a:latin typeface="Calibri"/>
                <a:ea typeface="Calibri"/>
                <a:cs typeface="Calibri"/>
              </a:rPr>
              <a:t>FAKTABOKS</a:t>
            </a:r>
          </a:p>
          <a:p>
            <a:endParaRPr lang="da-DK" dirty="0">
              <a:latin typeface="Calibri" panose="020F0502020204030204" pitchFamily="34" charset="0"/>
              <a:ea typeface="Calibri" panose="020F0502020204030204" pitchFamily="34" charset="0"/>
              <a:cs typeface="Calibri" panose="020F0502020204030204" pitchFamily="34" charset="0"/>
            </a:endParaRPr>
          </a:p>
          <a:p>
            <a:r>
              <a:rPr lang="da-DK">
                <a:latin typeface="Calibri"/>
                <a:ea typeface="Calibri"/>
                <a:cs typeface="Calibri"/>
              </a:rPr>
              <a:t>De første kristne besluttede på et møde i år 325 i </a:t>
            </a:r>
            <a:r>
              <a:rPr lang="da-DK" err="1">
                <a:latin typeface="Calibri"/>
                <a:ea typeface="Calibri"/>
                <a:cs typeface="Calibri"/>
              </a:rPr>
              <a:t>Nikæa</a:t>
            </a:r>
            <a:r>
              <a:rPr lang="da-DK">
                <a:latin typeface="Calibri"/>
                <a:ea typeface="Calibri"/>
                <a:cs typeface="Calibri"/>
              </a:rPr>
              <a:t> (en by i det nordlige Tyrkiet), at biblens beskrivelse af Gud skal forstås sådan her:</a:t>
            </a:r>
          </a:p>
          <a:p>
            <a:endParaRPr lang="da-DK" dirty="0">
              <a:latin typeface="Calibri" panose="020F0502020204030204" pitchFamily="34" charset="0"/>
              <a:ea typeface="Calibri" panose="020F0502020204030204" pitchFamily="34" charset="0"/>
              <a:cs typeface="Calibri" panose="020F0502020204030204" pitchFamily="34" charset="0"/>
            </a:endParaRPr>
          </a:p>
          <a:p>
            <a:r>
              <a:rPr lang="da-DK">
                <a:latin typeface="Calibri"/>
                <a:ea typeface="Calibri"/>
                <a:cs typeface="Calibri"/>
              </a:rPr>
              <a:t>Gud kan vise sig som  Fader, Søn og Helligånd.</a:t>
            </a:r>
          </a:p>
          <a:p>
            <a:endParaRPr lang="da-DK"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Faderen er Gud</a:t>
            </a:r>
            <a:endParaRPr lang="da-DK" b="1">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a-DK">
                <a:latin typeface="Calibri"/>
                <a:ea typeface="Calibri"/>
                <a:cs typeface="Calibri"/>
              </a:rPr>
              <a:t>Sønnen er Gud</a:t>
            </a:r>
          </a:p>
          <a:p>
            <a:pPr marL="285750" indent="-285750">
              <a:buFont typeface="Arial" panose="020B0604020202020204" pitchFamily="34" charset="0"/>
              <a:buChar char="•"/>
            </a:pPr>
            <a:r>
              <a:rPr lang="da-DK">
                <a:latin typeface="Calibri"/>
                <a:ea typeface="Calibri"/>
                <a:cs typeface="Calibri"/>
              </a:rPr>
              <a:t>Helligånden er Gud</a:t>
            </a:r>
          </a:p>
          <a:p>
            <a:endParaRPr lang="da-DK" dirty="0">
              <a:latin typeface="Calibri" panose="020F0502020204030204" pitchFamily="34" charset="0"/>
              <a:ea typeface="Calibri" panose="020F0502020204030204" pitchFamily="34" charset="0"/>
              <a:cs typeface="Calibri" panose="020F0502020204030204" pitchFamily="34" charset="0"/>
            </a:endParaRPr>
          </a:p>
          <a:p>
            <a:r>
              <a:rPr lang="da-DK">
                <a:latin typeface="Calibri"/>
                <a:ea typeface="Calibri"/>
                <a:cs typeface="Calibri"/>
              </a:rPr>
              <a:t>    </a:t>
            </a:r>
            <a:r>
              <a:rPr lang="da-DK" b="1">
                <a:latin typeface="Calibri"/>
                <a:ea typeface="Calibri"/>
                <a:cs typeface="Calibri"/>
              </a:rPr>
              <a:t>Men der er kun én Gud</a:t>
            </a:r>
          </a:p>
          <a:p>
            <a:endParaRPr lang="da-DK"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13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9A7DBAD6-80F9-497B-A278-8816A8E95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74" name="Rectangle 73">
            <a:extLst>
              <a:ext uri="{FF2B5EF4-FFF2-40B4-BE49-F238E27FC236}">
                <a16:creationId xmlns:a16="http://schemas.microsoft.com/office/drawing/2014/main" id="{D199BD0D-57F7-49B3-B38C-0949622D4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76" name="Straight Connector 75">
            <a:extLst>
              <a:ext uri="{FF2B5EF4-FFF2-40B4-BE49-F238E27FC236}">
                <a16:creationId xmlns:a16="http://schemas.microsoft.com/office/drawing/2014/main" id="{C889B96F-2879-43CA-958A-277BCBB00D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63C1CC4-218B-402E-80D0-EC1071966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072CB17-9883-DEFD-60DD-197369E84B6B}"/>
              </a:ext>
            </a:extLst>
          </p:cNvPr>
          <p:cNvSpPr>
            <a:spLocks noGrp="1"/>
          </p:cNvSpPr>
          <p:nvPr>
            <p:ph type="title"/>
          </p:nvPr>
        </p:nvSpPr>
        <p:spPr>
          <a:xfrm>
            <a:off x="998483" y="4141531"/>
            <a:ext cx="10300137" cy="2118805"/>
          </a:xfrm>
        </p:spPr>
        <p:txBody>
          <a:bodyPr vert="horz" lIns="91440" tIns="45720" rIns="91440" bIns="45720" rtlCol="0" anchor="b">
            <a:normAutofit/>
          </a:bodyPr>
          <a:lstStyle/>
          <a:p>
            <a:pPr algn="ctr">
              <a:lnSpc>
                <a:spcPct val="85000"/>
              </a:lnSpc>
            </a:pPr>
            <a:r>
              <a:rPr lang="en-US" sz="2500" b="1" dirty="0" err="1">
                <a:solidFill>
                  <a:schemeClr val="tx1"/>
                </a:solidFill>
                <a:latin typeface="Calibri"/>
                <a:ea typeface="Calibri"/>
                <a:cs typeface="Calibri"/>
              </a:rPr>
              <a:t>Hvem</a:t>
            </a:r>
            <a:r>
              <a:rPr lang="en-US" sz="2500" b="1" dirty="0">
                <a:solidFill>
                  <a:schemeClr val="tx1"/>
                </a:solidFill>
                <a:latin typeface="Calibri"/>
                <a:ea typeface="Calibri"/>
                <a:cs typeface="Calibri"/>
              </a:rPr>
              <a:t> er du?</a:t>
            </a:r>
            <a:br>
              <a:rPr lang="en-US" sz="2500" b="1" dirty="0">
                <a:latin typeface="Calibri" panose="020F0502020204030204" pitchFamily="34" charset="0"/>
                <a:ea typeface="Calibri" panose="020F0502020204030204" pitchFamily="34" charset="0"/>
                <a:cs typeface="Calibri" panose="020F0502020204030204" pitchFamily="34" charset="0"/>
              </a:rPr>
            </a:br>
            <a:br>
              <a:rPr lang="en-US" sz="1800" b="1" cap="all"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a:ea typeface="Calibri"/>
                <a:cs typeface="Calibri"/>
              </a:rPr>
              <a:t>Du </a:t>
            </a:r>
            <a:r>
              <a:rPr lang="en-US" sz="1800" dirty="0" err="1">
                <a:solidFill>
                  <a:schemeClr val="tx1"/>
                </a:solidFill>
                <a:latin typeface="Calibri"/>
                <a:ea typeface="Calibri"/>
                <a:cs typeface="Calibri"/>
              </a:rPr>
              <a:t>har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også</a:t>
            </a:r>
            <a:r>
              <a:rPr lang="en-US" sz="1800" dirty="0">
                <a:solidFill>
                  <a:schemeClr val="tx1"/>
                </a:solidFill>
                <a:latin typeface="Calibri"/>
                <a:ea typeface="Calibri"/>
                <a:cs typeface="Calibri"/>
              </a:rPr>
              <a:t> mange profiler </a:t>
            </a:r>
            <a:r>
              <a:rPr lang="en-US" sz="1800" dirty="0" err="1">
                <a:solidFill>
                  <a:schemeClr val="tx1"/>
                </a:solidFill>
                <a:latin typeface="Calibri"/>
                <a:ea typeface="Calibri"/>
                <a:cs typeface="Calibri"/>
              </a:rPr>
              <a:t>eller</a:t>
            </a:r>
            <a:r>
              <a:rPr lang="en-US" sz="1800" dirty="0">
                <a:solidFill>
                  <a:schemeClr val="tx1"/>
                </a:solidFill>
                <a:latin typeface="Calibri"/>
                <a:ea typeface="Calibri"/>
                <a:cs typeface="Calibri"/>
              </a:rPr>
              <a:t> roller.</a:t>
            </a:r>
            <a:br>
              <a:rPr lang="en-US" sz="1800" dirty="0">
                <a:latin typeface="Calibri" panose="020F0502020204030204" pitchFamily="34" charset="0"/>
                <a:ea typeface="Calibri" panose="020F0502020204030204" pitchFamily="34" charset="0"/>
                <a:cs typeface="Calibri" panose="020F0502020204030204" pitchFamily="34" charset="0"/>
              </a:rPr>
            </a:b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Nævn</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tre</a:t>
            </a:r>
            <a:r>
              <a:rPr lang="en-US" sz="1800" dirty="0">
                <a:solidFill>
                  <a:schemeClr val="tx1"/>
                </a:solidFill>
                <a:latin typeface="Calibri"/>
                <a:ea typeface="Calibri"/>
                <a:cs typeface="Calibri"/>
              </a:rPr>
              <a:t>!</a:t>
            </a:r>
            <a:br>
              <a:rPr lang="en-US" sz="1800" dirty="0">
                <a:latin typeface="Calibri" panose="020F0502020204030204" pitchFamily="34" charset="0"/>
                <a:ea typeface="Calibri" panose="020F0502020204030204" pitchFamily="34" charset="0"/>
                <a:cs typeface="Calibri" panose="020F0502020204030204" pitchFamily="34" charset="0"/>
              </a:rPr>
            </a:b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a:ea typeface="Calibri"/>
                <a:cs typeface="Calibri"/>
              </a:rPr>
              <a:t>Find </a:t>
            </a:r>
            <a:r>
              <a:rPr lang="en-US" sz="1800" dirty="0" err="1">
                <a:solidFill>
                  <a:schemeClr val="tx1"/>
                </a:solidFill>
                <a:latin typeface="Calibri"/>
                <a:ea typeface="Calibri"/>
                <a:cs typeface="Calibri"/>
              </a:rPr>
              <a:t>eksempler</a:t>
            </a:r>
            <a:r>
              <a:rPr lang="en-US" sz="1800" dirty="0">
                <a:solidFill>
                  <a:schemeClr val="tx1"/>
                </a:solidFill>
                <a:latin typeface="Calibri"/>
                <a:ea typeface="Calibri"/>
                <a:cs typeface="Calibri"/>
              </a:rPr>
              <a:t> på </a:t>
            </a:r>
            <a:r>
              <a:rPr lang="en-US" sz="1800" dirty="0" err="1">
                <a:solidFill>
                  <a:schemeClr val="tx1"/>
                </a:solidFill>
                <a:latin typeface="Calibri"/>
                <a:ea typeface="Calibri"/>
                <a:cs typeface="Calibri"/>
              </a:rPr>
              <a:t>mennesker</a:t>
            </a:r>
            <a:r>
              <a:rPr lang="en-US" sz="1800" dirty="0">
                <a:solidFill>
                  <a:schemeClr val="tx1"/>
                </a:solidFill>
                <a:latin typeface="Calibri"/>
                <a:ea typeface="Calibri"/>
                <a:cs typeface="Calibri"/>
              </a:rPr>
              <a:t> med </a:t>
            </a:r>
            <a:r>
              <a:rPr lang="en-US" sz="1800" dirty="0" err="1">
                <a:solidFill>
                  <a:schemeClr val="tx1"/>
                </a:solidFill>
                <a:latin typeface="Calibri"/>
                <a:ea typeface="Calibri"/>
                <a:cs typeface="Calibri"/>
              </a:rPr>
              <a:t>en</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profil</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eller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rolle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som</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har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fokus</a:t>
            </a:r>
            <a:r>
              <a:rPr lang="en-US" sz="1800" dirty="0">
                <a:solidFill>
                  <a:schemeClr val="tx1"/>
                </a:solidFill>
                <a:latin typeface="Calibri"/>
                <a:ea typeface="Calibri"/>
                <a:cs typeface="Calibri"/>
              </a:rPr>
              <a:t> på at </a:t>
            </a:r>
            <a:r>
              <a:rPr lang="en-US" sz="1800" dirty="0" err="1">
                <a:solidFill>
                  <a:schemeClr val="tx1"/>
                </a:solidFill>
                <a:latin typeface="Calibri"/>
                <a:ea typeface="Calibri"/>
                <a:cs typeface="Calibri"/>
              </a:rPr>
              <a:t>hjælpe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andre</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fremfor</a:t>
            </a:r>
            <a:r>
              <a:rPr lang="en-US" sz="1800" dirty="0">
                <a:solidFill>
                  <a:schemeClr val="tx1"/>
                </a:solidFill>
                <a:latin typeface="Calibri"/>
                <a:ea typeface="Calibri"/>
                <a:cs typeface="Calibri"/>
              </a:rPr>
              <a:t> sig </a:t>
            </a:r>
            <a:r>
              <a:rPr lang="en-US" sz="1800" dirty="0" err="1">
                <a:solidFill>
                  <a:schemeClr val="tx1"/>
                </a:solidFill>
                <a:latin typeface="Calibri"/>
                <a:ea typeface="Calibri"/>
                <a:cs typeface="Calibri"/>
              </a:rPr>
              <a:t>selv</a:t>
            </a:r>
            <a:r>
              <a:rPr lang="en-US" sz="1800" dirty="0">
                <a:solidFill>
                  <a:schemeClr val="tx1"/>
                </a:solidFill>
                <a:latin typeface="Calibri"/>
                <a:ea typeface="Calibri"/>
                <a:cs typeface="Calibri"/>
              </a:rPr>
              <a:t>! </a:t>
            </a:r>
            <a:endParaRPr lang="en-US" sz="1800" cap="all" dirty="0">
              <a:solidFill>
                <a:schemeClr val="tx1"/>
              </a:solidFill>
              <a:latin typeface="Calibri"/>
              <a:ea typeface="Calibri"/>
              <a:cs typeface="Calibri"/>
            </a:endParaRPr>
          </a:p>
        </p:txBody>
      </p:sp>
      <p:pic>
        <p:nvPicPr>
          <p:cNvPr id="9" name="Billede 8" descr="Et billede, der indeholder sport, Danse, tegning, person&#10;&#10;Indhold genereret af kunstig intelligens kan være forkert.">
            <a:extLst>
              <a:ext uri="{FF2B5EF4-FFF2-40B4-BE49-F238E27FC236}">
                <a16:creationId xmlns:a16="http://schemas.microsoft.com/office/drawing/2014/main" id="{A743D08A-9BD0-7D1A-1551-4204B9732959}"/>
              </a:ext>
            </a:extLst>
          </p:cNvPr>
          <p:cNvPicPr>
            <a:picLocks noChangeAspect="1"/>
          </p:cNvPicPr>
          <p:nvPr/>
        </p:nvPicPr>
        <p:blipFill>
          <a:blip r:embed="rId3"/>
          <a:srcRect r="-1" b="14128"/>
          <a:stretch>
            <a:fillRect/>
          </a:stretch>
        </p:blipFill>
        <p:spPr>
          <a:xfrm>
            <a:off x="6014891" y="238114"/>
            <a:ext cx="2926080" cy="3764276"/>
          </a:xfrm>
          <a:prstGeom prst="rect">
            <a:avLst/>
          </a:prstGeom>
        </p:spPr>
      </p:pic>
      <p:pic>
        <p:nvPicPr>
          <p:cNvPr id="11" name="Billede 10" descr="Et billede, der indeholder musikinstrument, maleri, tegneserie, tøj&#10;&#10;Indhold genereret af kunstig intelligens kan være forkert.">
            <a:extLst>
              <a:ext uri="{FF2B5EF4-FFF2-40B4-BE49-F238E27FC236}">
                <a16:creationId xmlns:a16="http://schemas.microsoft.com/office/drawing/2014/main" id="{79B76B47-9C5C-2244-4EF2-A3D02FAF96AE}"/>
              </a:ext>
            </a:extLst>
          </p:cNvPr>
          <p:cNvPicPr>
            <a:picLocks noChangeAspect="1"/>
          </p:cNvPicPr>
          <p:nvPr/>
        </p:nvPicPr>
        <p:blipFill>
          <a:blip r:embed="rId4"/>
          <a:srcRect r="-1" b="14128"/>
          <a:stretch>
            <a:fillRect/>
          </a:stretch>
        </p:blipFill>
        <p:spPr>
          <a:xfrm flipH="1">
            <a:off x="271910" y="243624"/>
            <a:ext cx="3053680" cy="3777191"/>
          </a:xfrm>
          <a:prstGeom prst="rect">
            <a:avLst/>
          </a:prstGeom>
        </p:spPr>
      </p:pic>
      <p:pic>
        <p:nvPicPr>
          <p:cNvPr id="3" name="Billede 2" descr="Et billede, der indeholder Ansigt, tøj, person, festival&#10;&#10;Indhold genereret af kunstig intelligens kan være forkert.">
            <a:extLst>
              <a:ext uri="{FF2B5EF4-FFF2-40B4-BE49-F238E27FC236}">
                <a16:creationId xmlns:a16="http://schemas.microsoft.com/office/drawing/2014/main" id="{134019E2-7122-2CD6-5782-193A593ECA95}"/>
              </a:ext>
            </a:extLst>
          </p:cNvPr>
          <p:cNvPicPr>
            <a:picLocks noChangeAspect="1"/>
          </p:cNvPicPr>
          <p:nvPr/>
        </p:nvPicPr>
        <p:blipFill>
          <a:blip r:embed="rId5"/>
          <a:srcRect l="20995" r="27015" b="-3"/>
          <a:stretch>
            <a:fillRect/>
          </a:stretch>
        </p:blipFill>
        <p:spPr>
          <a:xfrm>
            <a:off x="8940798" y="256540"/>
            <a:ext cx="2931797" cy="3764276"/>
          </a:xfrm>
          <a:prstGeom prst="rect">
            <a:avLst/>
          </a:prstGeom>
        </p:spPr>
      </p:pic>
      <p:pic>
        <p:nvPicPr>
          <p:cNvPr id="4" name="Picture 3">
            <a:extLst>
              <a:ext uri="{FF2B5EF4-FFF2-40B4-BE49-F238E27FC236}">
                <a16:creationId xmlns:a16="http://schemas.microsoft.com/office/drawing/2014/main" id="{6E4FEF9A-D29B-1438-0171-B3C2FD2A0F72}"/>
              </a:ext>
            </a:extLst>
          </p:cNvPr>
          <p:cNvPicPr>
            <a:picLocks noChangeAspect="1"/>
          </p:cNvPicPr>
          <p:nvPr/>
        </p:nvPicPr>
        <p:blipFill>
          <a:blip r:embed="rId6"/>
          <a:stretch>
            <a:fillRect/>
          </a:stretch>
        </p:blipFill>
        <p:spPr>
          <a:xfrm>
            <a:off x="3314115" y="264160"/>
            <a:ext cx="2704505" cy="3789680"/>
          </a:xfrm>
          <a:prstGeom prst="rect">
            <a:avLst/>
          </a:prstGeom>
        </p:spPr>
      </p:pic>
    </p:spTree>
    <p:extLst>
      <p:ext uri="{BB962C8B-B14F-4D97-AF65-F5344CB8AC3E}">
        <p14:creationId xmlns:p14="http://schemas.microsoft.com/office/powerpoint/2010/main" val="84586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7" name="Rectangle 4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58" name="Rectangle 44">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59" name="Straight Connector 4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0" name="Rectangle 48">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61" name="Rectangle 50">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62" name="Straight Connector 52">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Rectangle 54">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EC7F3F6C-3B6D-72C5-D00E-5682BCB1201B}"/>
              </a:ext>
            </a:extLst>
          </p:cNvPr>
          <p:cNvSpPr>
            <a:spLocks noGrp="1"/>
          </p:cNvSpPr>
          <p:nvPr>
            <p:ph type="title"/>
          </p:nvPr>
        </p:nvSpPr>
        <p:spPr>
          <a:xfrm>
            <a:off x="8053071" y="1461573"/>
            <a:ext cx="3565399" cy="3622844"/>
          </a:xfrm>
        </p:spPr>
        <p:txBody>
          <a:bodyPr vert="horz" lIns="91440" tIns="45720" rIns="91440" bIns="45720" rtlCol="0" anchor="b">
            <a:normAutofit/>
          </a:bodyPr>
          <a:lstStyle/>
          <a:p>
            <a:pPr>
              <a:lnSpc>
                <a:spcPct val="85000"/>
              </a:lnSpc>
            </a:pPr>
            <a:r>
              <a:rPr lang="en-US" sz="2500" b="1" i="0" u="none" strike="noStrike" dirty="0">
                <a:solidFill>
                  <a:schemeClr val="tx1"/>
                </a:solidFill>
                <a:effectLst/>
                <a:latin typeface="Calibri"/>
                <a:ea typeface="Calibri"/>
                <a:cs typeface="Calibri"/>
              </a:rPr>
              <a:t>Vi </a:t>
            </a:r>
            <a:r>
              <a:rPr lang="en-US" sz="2500" b="1" dirty="0" err="1">
                <a:solidFill>
                  <a:schemeClr val="tx1"/>
                </a:solidFill>
                <a:latin typeface="Calibri"/>
                <a:ea typeface="Calibri"/>
                <a:cs typeface="Calibri"/>
              </a:rPr>
              <a:t>har</a:t>
            </a:r>
            <a:r>
              <a:rPr lang="en-US" sz="2500" b="1" dirty="0">
                <a:solidFill>
                  <a:schemeClr val="tx1"/>
                </a:solidFill>
                <a:latin typeface="Calibri"/>
                <a:ea typeface="Calibri"/>
                <a:cs typeface="Calibri"/>
              </a:rPr>
              <a:t> alle </a:t>
            </a:r>
            <a:r>
              <a:rPr lang="en-US" sz="2500" b="1" dirty="0" err="1">
                <a:solidFill>
                  <a:schemeClr val="tx1"/>
                </a:solidFill>
                <a:latin typeface="Calibri"/>
                <a:ea typeface="Calibri"/>
                <a:cs typeface="Calibri"/>
              </a:rPr>
              <a:t>flere</a:t>
            </a:r>
            <a:r>
              <a:rPr lang="en-US" sz="2500" b="1" dirty="0">
                <a:solidFill>
                  <a:schemeClr val="tx1"/>
                </a:solidFill>
                <a:latin typeface="Calibri"/>
                <a:ea typeface="Calibri"/>
                <a:cs typeface="Calibri"/>
              </a:rPr>
              <a:t> profiler... </a:t>
            </a:r>
            <a:r>
              <a:rPr lang="en-US" sz="2500" b="1" dirty="0" err="1">
                <a:solidFill>
                  <a:schemeClr val="tx1"/>
                </a:solidFill>
                <a:latin typeface="Calibri"/>
                <a:ea typeface="Calibri"/>
                <a:cs typeface="Calibri"/>
              </a:rPr>
              <a:t>Tænk</a:t>
            </a:r>
            <a:r>
              <a:rPr lang="en-US" sz="2500" b="1" dirty="0">
                <a:solidFill>
                  <a:schemeClr val="tx1"/>
                </a:solidFill>
                <a:latin typeface="Calibri"/>
                <a:ea typeface="Calibri"/>
                <a:cs typeface="Calibri"/>
              </a:rPr>
              <a:t> bare på Facebook og Instagram.</a:t>
            </a:r>
            <a:br>
              <a:rPr lang="en-US" sz="2500" b="1" dirty="0">
                <a:solidFill>
                  <a:schemeClr val="tx1"/>
                </a:solidFill>
                <a:latin typeface="Calibri"/>
                <a:ea typeface="Calibri"/>
                <a:cs typeface="Calibri"/>
              </a:rPr>
            </a:br>
            <a:br>
              <a:rPr lang="en-US" sz="2500" b="1" dirty="0">
                <a:latin typeface="Calibri" panose="020F0502020204030204" pitchFamily="34" charset="0"/>
                <a:ea typeface="Calibri" panose="020F0502020204030204" pitchFamily="34" charset="0"/>
                <a:cs typeface="Calibri" panose="020F0502020204030204" pitchFamily="34" charset="0"/>
              </a:rPr>
            </a:br>
            <a:r>
              <a:rPr lang="en-US" sz="2500" b="1" dirty="0" err="1">
                <a:solidFill>
                  <a:schemeClr val="tx1"/>
                </a:solidFill>
                <a:latin typeface="Calibri"/>
                <a:ea typeface="Calibri"/>
                <a:cs typeface="Calibri"/>
              </a:rPr>
              <a:t>Hvad</a:t>
            </a:r>
            <a:r>
              <a:rPr lang="en-US" sz="2500" b="1" dirty="0">
                <a:solidFill>
                  <a:schemeClr val="tx1"/>
                </a:solidFill>
                <a:latin typeface="Calibri"/>
                <a:ea typeface="Calibri"/>
                <a:cs typeface="Calibri"/>
              </a:rPr>
              <a:t> </a:t>
            </a:r>
            <a:r>
              <a:rPr lang="en-US" sz="2500" b="1" dirty="0" err="1">
                <a:solidFill>
                  <a:schemeClr val="tx1"/>
                </a:solidFill>
                <a:latin typeface="Calibri"/>
                <a:ea typeface="Calibri"/>
                <a:cs typeface="Calibri"/>
              </a:rPr>
              <a:t>kan</a:t>
            </a:r>
            <a:r>
              <a:rPr lang="en-US" sz="2500" b="1" dirty="0">
                <a:solidFill>
                  <a:schemeClr val="tx1"/>
                </a:solidFill>
                <a:latin typeface="Calibri"/>
                <a:ea typeface="Calibri"/>
                <a:cs typeface="Calibri"/>
              </a:rPr>
              <a:t> man </a:t>
            </a:r>
            <a:r>
              <a:rPr lang="en-US" sz="2500" b="1" dirty="0" err="1">
                <a:solidFill>
                  <a:schemeClr val="tx1"/>
                </a:solidFill>
                <a:latin typeface="Calibri"/>
                <a:ea typeface="Calibri"/>
                <a:cs typeface="Calibri"/>
              </a:rPr>
              <a:t>sige</a:t>
            </a:r>
            <a:r>
              <a:rPr lang="en-US" sz="2500" b="1" dirty="0">
                <a:solidFill>
                  <a:schemeClr val="tx1"/>
                </a:solidFill>
                <a:latin typeface="Calibri"/>
                <a:ea typeface="Calibri"/>
                <a:cs typeface="Calibri"/>
              </a:rPr>
              <a:t> om Mette Frederiksen</a:t>
            </a:r>
            <a:r>
              <a:rPr lang="en-US" sz="2500" b="1" i="0" u="none" strike="noStrike" dirty="0">
                <a:solidFill>
                  <a:schemeClr val="tx1"/>
                </a:solidFill>
                <a:effectLst/>
                <a:latin typeface="Calibri"/>
                <a:ea typeface="Calibri"/>
                <a:cs typeface="Calibri"/>
              </a:rPr>
              <a:t>?</a:t>
            </a:r>
            <a:br>
              <a:rPr lang="en-US" sz="2500" b="1" i="0" u="none" strike="noStrike" dirty="0">
                <a:effectLst/>
                <a:latin typeface="Calibri" panose="020F0502020204030204" pitchFamily="34" charset="0"/>
                <a:ea typeface="Calibri" panose="020F0502020204030204" pitchFamily="34" charset="0"/>
                <a:cs typeface="Calibri" panose="020F0502020204030204" pitchFamily="34" charset="0"/>
              </a:rPr>
            </a:br>
            <a:r>
              <a:rPr lang="en-US" sz="2500" b="1" i="0" u="none" strike="noStrike" cap="all" dirty="0">
                <a:solidFill>
                  <a:schemeClr val="accent4">
                    <a:lumMod val="75000"/>
                  </a:schemeClr>
                </a:solidFill>
                <a:effectLst/>
                <a:latin typeface="Calibri"/>
                <a:ea typeface="Calibri"/>
                <a:cs typeface="Calibri"/>
              </a:rPr>
              <a:t> </a:t>
            </a:r>
            <a:br>
              <a:rPr lang="en-US" sz="2200" b="1" cap="all" dirty="0">
                <a:effectLst/>
              </a:rPr>
            </a:br>
            <a:br>
              <a:rPr lang="en-US" sz="2200" b="1" cap="all" dirty="0">
                <a:effectLst/>
              </a:rPr>
            </a:br>
            <a:endParaRPr lang="en-US" sz="2200" b="1" cap="all" dirty="0">
              <a:solidFill>
                <a:srgbClr val="FFFFFF"/>
              </a:solidFill>
            </a:endParaRPr>
          </a:p>
        </p:txBody>
      </p:sp>
      <p:pic>
        <p:nvPicPr>
          <p:cNvPr id="4" name="Billede 3" descr="Et billede, der indeholder person, Ansigt, tøj, smil&#10;&#10;Indhold genereret af kunstig intelligens kan være forkert.">
            <a:extLst>
              <a:ext uri="{FF2B5EF4-FFF2-40B4-BE49-F238E27FC236}">
                <a16:creationId xmlns:a16="http://schemas.microsoft.com/office/drawing/2014/main" id="{5FF7B1AB-488D-B7C7-D817-0AC26C7E49F8}"/>
              </a:ext>
            </a:extLst>
          </p:cNvPr>
          <p:cNvPicPr>
            <a:picLocks noChangeAspect="1"/>
          </p:cNvPicPr>
          <p:nvPr/>
        </p:nvPicPr>
        <p:blipFill>
          <a:blip r:embed="rId3">
            <a:extLst>
              <a:ext uri="{28A0092B-C50C-407E-A947-70E740481C1C}">
                <a14:useLocalDpi xmlns:a14="http://schemas.microsoft.com/office/drawing/2010/main" val="0"/>
              </a:ext>
            </a:extLst>
          </a:blip>
          <a:srcRect r="-3" b="19218"/>
          <a:stretch/>
        </p:blipFill>
        <p:spPr>
          <a:xfrm>
            <a:off x="872064" y="857699"/>
            <a:ext cx="6045576" cy="5140621"/>
          </a:xfrm>
          <a:prstGeom prst="rect">
            <a:avLst/>
          </a:prstGeom>
        </p:spPr>
      </p:pic>
    </p:spTree>
    <p:extLst>
      <p:ext uri="{BB962C8B-B14F-4D97-AF65-F5344CB8AC3E}">
        <p14:creationId xmlns:p14="http://schemas.microsoft.com/office/powerpoint/2010/main" val="29632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E3619FBB-D283-9498-6C3F-80CA9B391BF3}"/>
              </a:ext>
            </a:extLst>
          </p:cNvPr>
          <p:cNvGraphicFramePr/>
          <p:nvPr>
            <p:extLst>
              <p:ext uri="{D42A27DB-BD31-4B8C-83A1-F6EECF244321}">
                <p14:modId xmlns:p14="http://schemas.microsoft.com/office/powerpoint/2010/main" val="872677911"/>
              </p:ext>
            </p:extLst>
          </p:nvPr>
        </p:nvGraphicFramePr>
        <p:xfrm>
          <a:off x="218094" y="641132"/>
          <a:ext cx="11742684" cy="5854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3166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73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7"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3"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17" name="Rectangle 1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19" name="Straight Connector 1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el 1">
            <a:extLst>
              <a:ext uri="{FF2B5EF4-FFF2-40B4-BE49-F238E27FC236}">
                <a16:creationId xmlns:a16="http://schemas.microsoft.com/office/drawing/2014/main" id="{DDF4327F-0D42-4568-CFEC-51641B5DD604}"/>
              </a:ext>
            </a:extLst>
          </p:cNvPr>
          <p:cNvSpPr>
            <a:spLocks noGrp="1"/>
          </p:cNvSpPr>
          <p:nvPr>
            <p:ph type="title"/>
          </p:nvPr>
        </p:nvSpPr>
        <p:spPr>
          <a:xfrm>
            <a:off x="8154410" y="1817917"/>
            <a:ext cx="3113366" cy="5278555"/>
          </a:xfrm>
        </p:spPr>
        <p:txBody>
          <a:bodyPr vert="horz" lIns="91440" tIns="45720" rIns="91440" bIns="45720" rtlCol="0" anchor="b">
            <a:normAutofit fontScale="90000"/>
          </a:bodyPr>
          <a:lstStyle/>
          <a:p>
            <a:pPr algn="ctr">
              <a:lnSpc>
                <a:spcPct val="85000"/>
              </a:lnSpc>
            </a:pP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Har du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brug</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for et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lille</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afbræk</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b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b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Her er </a:t>
            </a:r>
            <a:r>
              <a:rPr lang="en-US" sz="2800" b="1"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en</a:t>
            </a:r>
            <a: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leg: </a:t>
            </a:r>
            <a:b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b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D</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skal</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nu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bruge</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2</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minutter</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b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b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gå</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på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opdagelse</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dit</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værelse</a:t>
            </a:r>
            <a:r>
              <a:rPr lang="en-US" sz="2800"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og find </a:t>
            </a:r>
            <a:r>
              <a:rPr lang="en-US" sz="2800" i="0"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trekanter</a:t>
            </a:r>
            <a:r>
              <a:rPr lang="en-US" sz="2800" i="0" u="none" strike="noStrike" cap="all"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br>
              <a:rPr lang="en-US" sz="2800" b="1" i="0" u="none" strike="noStrike" cap="all"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br>
              <a:rPr lang="en-US" sz="2200" b="1" cap="all" dirty="0">
                <a:solidFill>
                  <a:schemeClr val="tx1"/>
                </a:solidFill>
                <a:effectLst/>
              </a:rPr>
            </a:br>
            <a:br>
              <a:rPr lang="en-US" sz="2200" b="1" i="0" u="none" strike="noStrike" cap="all" dirty="0">
                <a:solidFill>
                  <a:srgbClr val="FFFFFF"/>
                </a:solidFill>
                <a:effectLst/>
              </a:rPr>
            </a:br>
            <a:br>
              <a:rPr lang="en-US" sz="2200" b="1" i="0" u="none" strike="noStrike" cap="all" dirty="0">
                <a:solidFill>
                  <a:srgbClr val="FFFFFF"/>
                </a:solidFill>
                <a:effectLst/>
              </a:rPr>
            </a:br>
            <a:br>
              <a:rPr lang="en-US" sz="2200" b="1" i="0" u="none" strike="noStrike" cap="all" dirty="0">
                <a:solidFill>
                  <a:srgbClr val="FFFFFF"/>
                </a:solidFill>
                <a:effectLst/>
              </a:rPr>
            </a:br>
            <a:br>
              <a:rPr lang="en-US" sz="2200" b="1" i="0" u="none" strike="noStrike" cap="all" dirty="0">
                <a:solidFill>
                  <a:srgbClr val="FFFFFF"/>
                </a:solidFill>
                <a:effectLst/>
              </a:rPr>
            </a:br>
            <a:endParaRPr lang="en-US" sz="2200" b="1" cap="all" dirty="0">
              <a:solidFill>
                <a:srgbClr val="FFFFFF"/>
              </a:solidFill>
              <a:highlight>
                <a:srgbClr val="FFFF00"/>
              </a:highlight>
            </a:endParaRPr>
          </a:p>
        </p:txBody>
      </p:sp>
      <p:pic>
        <p:nvPicPr>
          <p:cNvPr id="4" name="Billede 3" descr="Et billede, der indeholder ur, cirkel, Farverigt&#10;&#10;Indhold genereret af kunstig intelligens kan være forkert.">
            <a:extLst>
              <a:ext uri="{FF2B5EF4-FFF2-40B4-BE49-F238E27FC236}">
                <a16:creationId xmlns:a16="http://schemas.microsoft.com/office/drawing/2014/main" id="{A3DF2A9E-C474-E573-34A7-12B7BD815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517" y="857675"/>
            <a:ext cx="5140669" cy="5140669"/>
          </a:xfrm>
          <a:prstGeom prst="rect">
            <a:avLst/>
          </a:prstGeom>
        </p:spPr>
      </p:pic>
    </p:spTree>
    <p:extLst>
      <p:ext uri="{BB962C8B-B14F-4D97-AF65-F5344CB8AC3E}">
        <p14:creationId xmlns:p14="http://schemas.microsoft.com/office/powerpoint/2010/main" val="2139043991"/>
      </p:ext>
    </p:extLst>
  </p:cSld>
  <p:clrMapOvr>
    <a:masterClrMapping/>
  </p:clrMapOvr>
</p:sld>
</file>

<file path=ppt/theme/theme1.xml><?xml version="1.0" encoding="utf-8"?>
<a:theme xmlns:a="http://schemas.openxmlformats.org/drawingml/2006/main" name="Grundlæggende">
  <a:themeElements>
    <a:clrScheme name="Brugerdefineret 1">
      <a:dk1>
        <a:sysClr val="windowText" lastClr="000000"/>
      </a:dk1>
      <a:lt1>
        <a:sysClr val="window" lastClr="FFFFFF"/>
      </a:lt1>
      <a:dk2>
        <a:srgbClr val="455F51"/>
      </a:dk2>
      <a:lt2>
        <a:srgbClr val="E2DFCC"/>
      </a:lt2>
      <a:accent1>
        <a:srgbClr val="D6EAAF"/>
      </a:accent1>
      <a:accent2>
        <a:srgbClr val="CD730F"/>
      </a:accent2>
      <a:accent3>
        <a:srgbClr val="F7C435"/>
      </a:accent3>
      <a:accent4>
        <a:srgbClr val="D94A2D"/>
      </a:accent4>
      <a:accent5>
        <a:srgbClr val="FFC000"/>
      </a:accent5>
      <a:accent6>
        <a:srgbClr val="739A28"/>
      </a:accent6>
      <a:hlink>
        <a:srgbClr val="EE7B08"/>
      </a:hlink>
      <a:folHlink>
        <a:srgbClr val="977B2D"/>
      </a:folHlink>
    </a:clrScheme>
    <a:fontScheme name="Grundlæggend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rundlæggend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e1b6c2f-c0dc-467e-92be-5ed616ae657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E1F831CF2CA2042A91AB2523BB920DE" ma:contentTypeVersion="9" ma:contentTypeDescription="Opret et nyt dokument." ma:contentTypeScope="" ma:versionID="c8e0f8aa2509016bb4d9fb9134db21aa">
  <xsd:schema xmlns:xsd="http://www.w3.org/2001/XMLSchema" xmlns:xs="http://www.w3.org/2001/XMLSchema" xmlns:p="http://schemas.microsoft.com/office/2006/metadata/properties" xmlns:ns3="1e1b6c2f-c0dc-467e-92be-5ed616ae6579" xmlns:ns4="847aeaa0-fe6b-4f44-a077-7f3b0d173865" targetNamespace="http://schemas.microsoft.com/office/2006/metadata/properties" ma:root="true" ma:fieldsID="c7241cddba5d9bbea29c0773f59aed2a" ns3:_="" ns4:_="">
    <xsd:import namespace="1e1b6c2f-c0dc-467e-92be-5ed616ae6579"/>
    <xsd:import namespace="847aeaa0-fe6b-4f44-a077-7f3b0d17386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1b6c2f-c0dc-467e-92be-5ed616ae6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7aeaa0-fe6b-4f44-a077-7f3b0d17386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SharingHintHash" ma:index="12"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9A4F41-45D5-4008-BE62-6D74A70DE8E5}">
  <ds:schemaRefs>
    <ds:schemaRef ds:uri="http://schemas.microsoft.com/office/2006/documentManagement/types"/>
    <ds:schemaRef ds:uri="1e1b6c2f-c0dc-467e-92be-5ed616ae6579"/>
    <ds:schemaRef ds:uri="http://schemas.microsoft.com/office/2006/metadata/properties"/>
    <ds:schemaRef ds:uri="http://schemas.microsoft.com/office/infopath/2007/PartnerControls"/>
    <ds:schemaRef ds:uri="847aeaa0-fe6b-4f44-a077-7f3b0d173865"/>
    <ds:schemaRef ds:uri="http://www.w3.org/XML/1998/namespace"/>
    <ds:schemaRef ds:uri="http://purl.org/dc/term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8CCE341E-CA2B-4112-9AC3-E60353AEAB74}">
  <ds:schemaRefs>
    <ds:schemaRef ds:uri="1e1b6c2f-c0dc-467e-92be-5ed616ae6579"/>
    <ds:schemaRef ds:uri="847aeaa0-fe6b-4f44-a077-7f3b0d1738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8A1913-D681-4065-997A-9CFCBFA83C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TM03457444[[fn=Grundlæggende]]</Template>
  <TotalTime>10</TotalTime>
  <Words>1177</Words>
  <Application>Microsoft Office PowerPoint</Application>
  <PresentationFormat>Widescreen</PresentationFormat>
  <Paragraphs>122</Paragraphs>
  <Slides>16</Slides>
  <Notes>15</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16</vt:i4>
      </vt:variant>
    </vt:vector>
  </HeadingPairs>
  <TitlesOfParts>
    <vt:vector size="21" baseType="lpstr">
      <vt:lpstr>Aptos</vt:lpstr>
      <vt:lpstr>Arial</vt:lpstr>
      <vt:lpstr>Calibri</vt:lpstr>
      <vt:lpstr>Corbel</vt:lpstr>
      <vt:lpstr>Grundlæggende</vt:lpstr>
      <vt:lpstr>PowerPoint-præsentation</vt:lpstr>
      <vt:lpstr>  Nu skal du høre mere om den kristne Gud,  som den treenige Gud </vt:lpstr>
      <vt:lpstr>Fader - Skaber</vt:lpstr>
      <vt:lpstr>Fader  Søn  Helligånd</vt:lpstr>
      <vt:lpstr>PowerPoint-præsentation</vt:lpstr>
      <vt:lpstr>Hvem er du?  Du har også mange profiler eller roller.   Nævn tre!  Find eksempler på mennesker med en profil eller rolle, som har fokus på at hjælpe  andre fremfor sig selv! </vt:lpstr>
      <vt:lpstr>Vi har alle flere profiler... Tænk bare på Facebook og Instagram.  Hvad kan man sige om Mette Frederiksen?    </vt:lpstr>
      <vt:lpstr>PowerPoint-præsentation</vt:lpstr>
      <vt:lpstr>Har du brug for et lille afbræk?  Her er en leg:   Du skal nu bruge  2 minutter   - gå på opdagelse i dit værelse, og find trekanter!      </vt:lpstr>
      <vt:lpstr>Nu skal du løse en ordopgave. Du skal finde disse syv ord:    SØN KONFIRMAND TREENIGHED SKABEREN FADER HELLIGÅND  JESUS   Bemærk: når du har fundet et ord, markeres første og sidste bogstav i ordet  Du kan tilgå opgaven via qr-kode eller link:  folkekirkens konfirmandstue – ordleg </vt:lpstr>
      <vt:lpstr>Hvem er Gud? </vt:lpstr>
      <vt:lpstr>Fortæl det videre…</vt:lpstr>
      <vt:lpstr>Meditation  Læg dig godt til rette, slap helt af, og lyt til denne  meditation “ILDEN”  Link:   10 Meditationer – Børn i kirken</vt:lpstr>
      <vt:lpstr>PowerPoint-præsentation</vt:lpstr>
      <vt:lpstr>Trosbekendelse i kort       form med fagter</vt:lpstr>
      <vt:lpstr>Hjemmeopgaver  </vt:lpstr>
    </vt:vector>
  </TitlesOfParts>
  <Company>Folkekirkens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Pernille Bach-Mortensen</dc:creator>
  <cp:lastModifiedBy>Pernille Bach-Mortensen</cp:lastModifiedBy>
  <cp:revision>4</cp:revision>
  <dcterms:created xsi:type="dcterms:W3CDTF">2025-02-12T11:44:34Z</dcterms:created>
  <dcterms:modified xsi:type="dcterms:W3CDTF">2025-10-07T15:05:27Z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0x0101004E1F831CF2CA2042A91AB2523BB920DE</vt:lpwstr>
  </property>
</Properties>
</file>