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80" r:id="rId3"/>
    <p:sldId id="279" r:id="rId4"/>
    <p:sldId id="272" r:id="rId5"/>
    <p:sldId id="265" r:id="rId6"/>
    <p:sldId id="263" r:id="rId7"/>
    <p:sldId id="264" r:id="rId8"/>
    <p:sldId id="270" r:id="rId9"/>
    <p:sldId id="274" r:id="rId10"/>
    <p:sldId id="267" r:id="rId11"/>
    <p:sldId id="266" r:id="rId12"/>
    <p:sldId id="283" r:id="rId13"/>
    <p:sldId id="276" r:id="rId14"/>
    <p:sldId id="268" r:id="rId15"/>
    <p:sldId id="260" r:id="rId16"/>
    <p:sldId id="278" r:id="rId17"/>
    <p:sldId id="281" r:id="rId18"/>
    <p:sldId id="285" r:id="rId19"/>
    <p:sldId id="287" r:id="rId20"/>
    <p:sldId id="282"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040" autoAdjust="0"/>
  </p:normalViewPr>
  <p:slideViewPr>
    <p:cSldViewPr snapToGrid="0">
      <p:cViewPr varScale="1">
        <p:scale>
          <a:sx n="62" d="100"/>
          <a:sy n="62" d="100"/>
        </p:scale>
        <p:origin x="243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rnille Bach-Mortensen" userId="27c6fd89-71f4-4c49-b792-e9ca4eb28b04" providerId="ADAL" clId="{EA56F55E-8164-43A2-A2B3-320470680BE6}"/>
    <pc:docChg chg="undo custSel delSld modSld">
      <pc:chgData name="Pernille Bach-Mortensen" userId="27c6fd89-71f4-4c49-b792-e9ca4eb28b04" providerId="ADAL" clId="{EA56F55E-8164-43A2-A2B3-320470680BE6}" dt="2025-10-07T15:01:32.720" v="48" actId="2696"/>
      <pc:docMkLst>
        <pc:docMk/>
      </pc:docMkLst>
      <pc:sldChg chg="modSp mod">
        <pc:chgData name="Pernille Bach-Mortensen" userId="27c6fd89-71f4-4c49-b792-e9ca4eb28b04" providerId="ADAL" clId="{EA56F55E-8164-43A2-A2B3-320470680BE6}" dt="2025-09-25T18:43:27.052" v="10" actId="20577"/>
        <pc:sldMkLst>
          <pc:docMk/>
          <pc:sldMk cId="1698065664" sldId="256"/>
        </pc:sldMkLst>
        <pc:spChg chg="mod">
          <ac:chgData name="Pernille Bach-Mortensen" userId="27c6fd89-71f4-4c49-b792-e9ca4eb28b04" providerId="ADAL" clId="{EA56F55E-8164-43A2-A2B3-320470680BE6}" dt="2025-09-25T18:43:27.052" v="10" actId="20577"/>
          <ac:spMkLst>
            <pc:docMk/>
            <pc:sldMk cId="1698065664" sldId="256"/>
            <ac:spMk id="2" creationId="{275634F9-7990-AEEF-7248-004042BFB66F}"/>
          </ac:spMkLst>
        </pc:spChg>
        <pc:spChg chg="mod">
          <ac:chgData name="Pernille Bach-Mortensen" userId="27c6fd89-71f4-4c49-b792-e9ca4eb28b04" providerId="ADAL" clId="{EA56F55E-8164-43A2-A2B3-320470680BE6}" dt="2025-09-25T18:42:45.120" v="8" actId="6549"/>
          <ac:spMkLst>
            <pc:docMk/>
            <pc:sldMk cId="1698065664" sldId="256"/>
            <ac:spMk id="18" creationId="{D3A5B22A-5495-04A8-9A2E-62E14EAB8421}"/>
          </ac:spMkLst>
        </pc:spChg>
      </pc:sldChg>
      <pc:sldChg chg="modSp mod modNotesTx">
        <pc:chgData name="Pernille Bach-Mortensen" userId="27c6fd89-71f4-4c49-b792-e9ca4eb28b04" providerId="ADAL" clId="{EA56F55E-8164-43A2-A2B3-320470680BE6}" dt="2025-09-25T18:46:45.021" v="20" actId="20577"/>
        <pc:sldMkLst>
          <pc:docMk/>
          <pc:sldMk cId="3834725097" sldId="265"/>
        </pc:sldMkLst>
        <pc:spChg chg="mod">
          <ac:chgData name="Pernille Bach-Mortensen" userId="27c6fd89-71f4-4c49-b792-e9ca4eb28b04" providerId="ADAL" clId="{EA56F55E-8164-43A2-A2B3-320470680BE6}" dt="2025-09-25T18:46:24.264" v="18" actId="20577"/>
          <ac:spMkLst>
            <pc:docMk/>
            <pc:sldMk cId="3834725097" sldId="265"/>
            <ac:spMk id="2" creationId="{48D3FC6A-A8EA-7CA3-A81C-088491330EE0}"/>
          </ac:spMkLst>
        </pc:spChg>
      </pc:sldChg>
      <pc:sldChg chg="modNotesTx">
        <pc:chgData name="Pernille Bach-Mortensen" userId="27c6fd89-71f4-4c49-b792-e9ca4eb28b04" providerId="ADAL" clId="{EA56F55E-8164-43A2-A2B3-320470680BE6}" dt="2025-09-25T18:50:38.971" v="29" actId="6549"/>
        <pc:sldMkLst>
          <pc:docMk/>
          <pc:sldMk cId="3638827682" sldId="268"/>
        </pc:sldMkLst>
      </pc:sldChg>
      <pc:sldChg chg="modSp mod">
        <pc:chgData name="Pernille Bach-Mortensen" userId="27c6fd89-71f4-4c49-b792-e9ca4eb28b04" providerId="ADAL" clId="{EA56F55E-8164-43A2-A2B3-320470680BE6}" dt="2025-09-25T18:45:40.658" v="17" actId="20577"/>
        <pc:sldMkLst>
          <pc:docMk/>
          <pc:sldMk cId="1413626893" sldId="272"/>
        </pc:sldMkLst>
        <pc:graphicFrameChg chg="modGraphic">
          <ac:chgData name="Pernille Bach-Mortensen" userId="27c6fd89-71f4-4c49-b792-e9ca4eb28b04" providerId="ADAL" clId="{EA56F55E-8164-43A2-A2B3-320470680BE6}" dt="2025-09-25T18:45:40.658" v="17" actId="20577"/>
          <ac:graphicFrameMkLst>
            <pc:docMk/>
            <pc:sldMk cId="1413626893" sldId="272"/>
            <ac:graphicFrameMk id="20" creationId="{B923DE59-2A6E-6911-DEB8-D5B5D40FA9FB}"/>
          </ac:graphicFrameMkLst>
        </pc:graphicFrameChg>
      </pc:sldChg>
      <pc:sldChg chg="modSp mod">
        <pc:chgData name="Pernille Bach-Mortensen" userId="27c6fd89-71f4-4c49-b792-e9ca4eb28b04" providerId="ADAL" clId="{EA56F55E-8164-43A2-A2B3-320470680BE6}" dt="2025-09-25T18:44:49.681" v="14" actId="6549"/>
        <pc:sldMkLst>
          <pc:docMk/>
          <pc:sldMk cId="1276900429" sldId="279"/>
        </pc:sldMkLst>
        <pc:spChg chg="mod">
          <ac:chgData name="Pernille Bach-Mortensen" userId="27c6fd89-71f4-4c49-b792-e9ca4eb28b04" providerId="ADAL" clId="{EA56F55E-8164-43A2-A2B3-320470680BE6}" dt="2025-09-25T18:44:49.681" v="14" actId="6549"/>
          <ac:spMkLst>
            <pc:docMk/>
            <pc:sldMk cId="1276900429" sldId="279"/>
            <ac:spMk id="2" creationId="{CBF8101E-8755-517B-6531-326D9369BDAB}"/>
          </ac:spMkLst>
        </pc:spChg>
      </pc:sldChg>
      <pc:sldChg chg="modNotesTx">
        <pc:chgData name="Pernille Bach-Mortensen" userId="27c6fd89-71f4-4c49-b792-e9ca4eb28b04" providerId="ADAL" clId="{EA56F55E-8164-43A2-A2B3-320470680BE6}" dt="2025-09-25T18:44:11.211" v="12" actId="6549"/>
        <pc:sldMkLst>
          <pc:docMk/>
          <pc:sldMk cId="1614781605" sldId="280"/>
        </pc:sldMkLst>
      </pc:sldChg>
      <pc:sldChg chg="modNotesTx">
        <pc:chgData name="Pernille Bach-Mortensen" userId="27c6fd89-71f4-4c49-b792-e9ca4eb28b04" providerId="ADAL" clId="{EA56F55E-8164-43A2-A2B3-320470680BE6}" dt="2025-09-25T18:51:15.040" v="30" actId="20577"/>
        <pc:sldMkLst>
          <pc:docMk/>
          <pc:sldMk cId="2951171618" sldId="281"/>
        </pc:sldMkLst>
      </pc:sldChg>
      <pc:sldChg chg="modNotesTx">
        <pc:chgData name="Pernille Bach-Mortensen" userId="27c6fd89-71f4-4c49-b792-e9ca4eb28b04" providerId="ADAL" clId="{EA56F55E-8164-43A2-A2B3-320470680BE6}" dt="2025-09-25T18:52:53.601" v="47" actId="20577"/>
        <pc:sldMkLst>
          <pc:docMk/>
          <pc:sldMk cId="2889217517" sldId="282"/>
        </pc:sldMkLst>
      </pc:sldChg>
      <pc:sldChg chg="modNotesTx">
        <pc:chgData name="Pernille Bach-Mortensen" userId="27c6fd89-71f4-4c49-b792-e9ca4eb28b04" providerId="ADAL" clId="{EA56F55E-8164-43A2-A2B3-320470680BE6}" dt="2025-09-25T18:49:59.576" v="27" actId="6549"/>
        <pc:sldMkLst>
          <pc:docMk/>
          <pc:sldMk cId="3847036287" sldId="283"/>
        </pc:sldMkLst>
      </pc:sldChg>
      <pc:sldChg chg="del">
        <pc:chgData name="Pernille Bach-Mortensen" userId="27c6fd89-71f4-4c49-b792-e9ca4eb28b04" providerId="ADAL" clId="{EA56F55E-8164-43A2-A2B3-320470680BE6}" dt="2025-10-07T15:01:32.720" v="48" actId="2696"/>
        <pc:sldMkLst>
          <pc:docMk/>
          <pc:sldMk cId="1627077963" sldId="288"/>
        </pc:sldMkLst>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7C8C44-F588-4F1D-B7A2-427CF3E9E6D0}"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DA78F060-4C3F-450B-A80A-8118F1B2B77A}">
      <dgm:prSet custT="1"/>
      <dgm:spPr/>
      <dgm:t>
        <a:bodyPr/>
        <a:lstStyle/>
        <a:p>
          <a:r>
            <a:rPr lang="da-DK" sz="2500">
              <a:latin typeface="Calibri" panose="020F0502020204030204" pitchFamily="34" charset="0"/>
              <a:ea typeface="Calibri" panose="020F0502020204030204" pitchFamily="34" charset="0"/>
              <a:cs typeface="Calibri" panose="020F0502020204030204" pitchFamily="34" charset="0"/>
            </a:rPr>
            <a:t>Prøv om du kan gætte hvilken stemning, personen føler på billedet?</a:t>
          </a:r>
          <a:endParaRPr lang="en-US" sz="2500">
            <a:latin typeface="Calibri" panose="020F0502020204030204" pitchFamily="34" charset="0"/>
            <a:ea typeface="Calibri" panose="020F0502020204030204" pitchFamily="34" charset="0"/>
            <a:cs typeface="Calibri" panose="020F0502020204030204" pitchFamily="34" charset="0"/>
          </a:endParaRPr>
        </a:p>
      </dgm:t>
    </dgm:pt>
    <dgm:pt modelId="{54B1E3BE-DEA4-42BA-9FFF-BFFF795BA2A8}" type="parTrans" cxnId="{D52BA34B-D48D-47D0-B794-C9D606EAA247}">
      <dgm:prSet/>
      <dgm:spPr/>
      <dgm:t>
        <a:bodyPr/>
        <a:lstStyle/>
        <a:p>
          <a:endParaRPr lang="en-US"/>
        </a:p>
      </dgm:t>
    </dgm:pt>
    <dgm:pt modelId="{86700BE6-646A-4FD1-998B-2585869200C0}" type="sibTrans" cxnId="{D52BA34B-D48D-47D0-B794-C9D606EAA247}">
      <dgm:prSet/>
      <dgm:spPr/>
      <dgm:t>
        <a:bodyPr/>
        <a:lstStyle/>
        <a:p>
          <a:endParaRPr lang="en-US"/>
        </a:p>
      </dgm:t>
    </dgm:pt>
    <dgm:pt modelId="{7F41D841-A204-4C60-B442-5463866B6C5B}">
      <dgm:prSet custT="1"/>
      <dgm:spPr/>
      <dgm:t>
        <a:bodyPr/>
        <a:lstStyle/>
        <a:p>
          <a:r>
            <a:rPr lang="da-DK" sz="2500">
              <a:latin typeface="Calibri" panose="020F0502020204030204" pitchFamily="34" charset="0"/>
              <a:ea typeface="Calibri" panose="020F0502020204030204" pitchFamily="34" charset="0"/>
              <a:cs typeface="Calibri" panose="020F0502020204030204" pitchFamily="34" charset="0"/>
            </a:rPr>
            <a:t>Er der et billede, du føler passer til en stemning, du selv har følt?</a:t>
          </a:r>
          <a:endParaRPr lang="en-US" sz="2500">
            <a:latin typeface="Calibri" panose="020F0502020204030204" pitchFamily="34" charset="0"/>
            <a:ea typeface="Calibri" panose="020F0502020204030204" pitchFamily="34" charset="0"/>
            <a:cs typeface="Calibri" panose="020F0502020204030204" pitchFamily="34" charset="0"/>
          </a:endParaRPr>
        </a:p>
      </dgm:t>
    </dgm:pt>
    <dgm:pt modelId="{C29BCDDD-F385-4991-83DA-0360C20A5740}" type="parTrans" cxnId="{1956919D-03F4-485C-A61D-2EAF3D04F07E}">
      <dgm:prSet/>
      <dgm:spPr/>
      <dgm:t>
        <a:bodyPr/>
        <a:lstStyle/>
        <a:p>
          <a:endParaRPr lang="en-US"/>
        </a:p>
      </dgm:t>
    </dgm:pt>
    <dgm:pt modelId="{2D120D0F-5486-4898-A9B8-0DAC230AE965}" type="sibTrans" cxnId="{1956919D-03F4-485C-A61D-2EAF3D04F07E}">
      <dgm:prSet/>
      <dgm:spPr/>
      <dgm:t>
        <a:bodyPr/>
        <a:lstStyle/>
        <a:p>
          <a:endParaRPr lang="en-US"/>
        </a:p>
      </dgm:t>
    </dgm:pt>
    <dgm:pt modelId="{70583380-F59B-4D80-B2AB-E67E2A7DF492}">
      <dgm:prSet custT="1"/>
      <dgm:spPr/>
      <dgm:t>
        <a:bodyPr/>
        <a:lstStyle/>
        <a:p>
          <a:endParaRPr lang="en-US" sz="2500">
            <a:latin typeface="Calibri" panose="020F0502020204030204" pitchFamily="34" charset="0"/>
            <a:ea typeface="Calibri" panose="020F0502020204030204" pitchFamily="34" charset="0"/>
            <a:cs typeface="Calibri" panose="020F0502020204030204" pitchFamily="34" charset="0"/>
          </a:endParaRPr>
        </a:p>
      </dgm:t>
    </dgm:pt>
    <dgm:pt modelId="{4B8F498E-EA3A-480A-9D1F-8CF45B4EE4A3}" type="parTrans" cxnId="{278C5904-44B6-4CC8-B456-C05ECD844D4F}">
      <dgm:prSet/>
      <dgm:spPr/>
      <dgm:t>
        <a:bodyPr/>
        <a:lstStyle/>
        <a:p>
          <a:endParaRPr lang="en-US"/>
        </a:p>
      </dgm:t>
    </dgm:pt>
    <dgm:pt modelId="{D48E6455-A122-46A2-A19D-2EDA89B96858}" type="sibTrans" cxnId="{278C5904-44B6-4CC8-B456-C05ECD844D4F}">
      <dgm:prSet/>
      <dgm:spPr/>
      <dgm:t>
        <a:bodyPr/>
        <a:lstStyle/>
        <a:p>
          <a:endParaRPr lang="en-US"/>
        </a:p>
      </dgm:t>
    </dgm:pt>
    <dgm:pt modelId="{614D902B-F456-4820-8BA5-2BDA5FAA9E08}" type="pres">
      <dgm:prSet presAssocID="{827C8C44-F588-4F1D-B7A2-427CF3E9E6D0}" presName="vert0" presStyleCnt="0">
        <dgm:presLayoutVars>
          <dgm:dir/>
          <dgm:animOne val="branch"/>
          <dgm:animLvl val="lvl"/>
        </dgm:presLayoutVars>
      </dgm:prSet>
      <dgm:spPr/>
    </dgm:pt>
    <dgm:pt modelId="{17010658-C716-4632-ABEA-3427C45B101F}" type="pres">
      <dgm:prSet presAssocID="{DA78F060-4C3F-450B-A80A-8118F1B2B77A}" presName="thickLine" presStyleLbl="alignNode1" presStyleIdx="0" presStyleCnt="3"/>
      <dgm:spPr/>
    </dgm:pt>
    <dgm:pt modelId="{8E079AD5-2E9A-409B-8DA8-5C54EB40883F}" type="pres">
      <dgm:prSet presAssocID="{DA78F060-4C3F-450B-A80A-8118F1B2B77A}" presName="horz1" presStyleCnt="0"/>
      <dgm:spPr/>
    </dgm:pt>
    <dgm:pt modelId="{E9A6CE6A-F2B7-4381-8BA5-F26CD5B2509B}" type="pres">
      <dgm:prSet presAssocID="{DA78F060-4C3F-450B-A80A-8118F1B2B77A}" presName="tx1" presStyleLbl="revTx" presStyleIdx="0" presStyleCnt="3"/>
      <dgm:spPr/>
    </dgm:pt>
    <dgm:pt modelId="{F96770B7-8AFD-419D-AE71-D882680E7AF8}" type="pres">
      <dgm:prSet presAssocID="{DA78F060-4C3F-450B-A80A-8118F1B2B77A}" presName="vert1" presStyleCnt="0"/>
      <dgm:spPr/>
    </dgm:pt>
    <dgm:pt modelId="{F2E80A0F-3AF6-4E4C-B6FA-356954CF06FD}" type="pres">
      <dgm:prSet presAssocID="{7F41D841-A204-4C60-B442-5463866B6C5B}" presName="thickLine" presStyleLbl="alignNode1" presStyleIdx="1" presStyleCnt="3"/>
      <dgm:spPr/>
    </dgm:pt>
    <dgm:pt modelId="{9C2C941F-4649-4537-9F4A-EC35FAC95957}" type="pres">
      <dgm:prSet presAssocID="{7F41D841-A204-4C60-B442-5463866B6C5B}" presName="horz1" presStyleCnt="0"/>
      <dgm:spPr/>
    </dgm:pt>
    <dgm:pt modelId="{AC1C201D-333A-4EB6-A374-613F4CE03D73}" type="pres">
      <dgm:prSet presAssocID="{7F41D841-A204-4C60-B442-5463866B6C5B}" presName="tx1" presStyleLbl="revTx" presStyleIdx="1" presStyleCnt="3"/>
      <dgm:spPr/>
    </dgm:pt>
    <dgm:pt modelId="{0DB61B5E-5523-4905-A057-970F70EDD484}" type="pres">
      <dgm:prSet presAssocID="{7F41D841-A204-4C60-B442-5463866B6C5B}" presName="vert1" presStyleCnt="0"/>
      <dgm:spPr/>
    </dgm:pt>
    <dgm:pt modelId="{F456A564-9069-4F07-8097-35FAA232D328}" type="pres">
      <dgm:prSet presAssocID="{70583380-F59B-4D80-B2AB-E67E2A7DF492}" presName="thickLine" presStyleLbl="alignNode1" presStyleIdx="2" presStyleCnt="3"/>
      <dgm:spPr/>
    </dgm:pt>
    <dgm:pt modelId="{ED1D12E5-700F-49DC-B957-5E8B62AFE80B}" type="pres">
      <dgm:prSet presAssocID="{70583380-F59B-4D80-B2AB-E67E2A7DF492}" presName="horz1" presStyleCnt="0"/>
      <dgm:spPr/>
    </dgm:pt>
    <dgm:pt modelId="{402DE77E-3246-4FCA-9DCB-7DF917080B6D}" type="pres">
      <dgm:prSet presAssocID="{70583380-F59B-4D80-B2AB-E67E2A7DF492}" presName="tx1" presStyleLbl="revTx" presStyleIdx="2" presStyleCnt="3"/>
      <dgm:spPr/>
    </dgm:pt>
    <dgm:pt modelId="{ACABCD03-47FA-4CF3-8702-2A2CFBA6F4A3}" type="pres">
      <dgm:prSet presAssocID="{70583380-F59B-4D80-B2AB-E67E2A7DF492}" presName="vert1" presStyleCnt="0"/>
      <dgm:spPr/>
    </dgm:pt>
  </dgm:ptLst>
  <dgm:cxnLst>
    <dgm:cxn modelId="{278C5904-44B6-4CC8-B456-C05ECD844D4F}" srcId="{827C8C44-F588-4F1D-B7A2-427CF3E9E6D0}" destId="{70583380-F59B-4D80-B2AB-E67E2A7DF492}" srcOrd="2" destOrd="0" parTransId="{4B8F498E-EA3A-480A-9D1F-8CF45B4EE4A3}" sibTransId="{D48E6455-A122-46A2-A19D-2EDA89B96858}"/>
    <dgm:cxn modelId="{72D9255F-38CA-4761-9113-567E4123DFBB}" type="presOf" srcId="{70583380-F59B-4D80-B2AB-E67E2A7DF492}" destId="{402DE77E-3246-4FCA-9DCB-7DF917080B6D}" srcOrd="0" destOrd="0" presId="urn:microsoft.com/office/officeart/2008/layout/LinedList"/>
    <dgm:cxn modelId="{D52BA34B-D48D-47D0-B794-C9D606EAA247}" srcId="{827C8C44-F588-4F1D-B7A2-427CF3E9E6D0}" destId="{DA78F060-4C3F-450B-A80A-8118F1B2B77A}" srcOrd="0" destOrd="0" parTransId="{54B1E3BE-DEA4-42BA-9FFF-BFFF795BA2A8}" sibTransId="{86700BE6-646A-4FD1-998B-2585869200C0}"/>
    <dgm:cxn modelId="{1015D14F-6713-45E2-9998-275E9FB53F7C}" type="presOf" srcId="{7F41D841-A204-4C60-B442-5463866B6C5B}" destId="{AC1C201D-333A-4EB6-A374-613F4CE03D73}" srcOrd="0" destOrd="0" presId="urn:microsoft.com/office/officeart/2008/layout/LinedList"/>
    <dgm:cxn modelId="{389E2777-58A0-4F85-8933-701D4B7EF0C6}" type="presOf" srcId="{DA78F060-4C3F-450B-A80A-8118F1B2B77A}" destId="{E9A6CE6A-F2B7-4381-8BA5-F26CD5B2509B}" srcOrd="0" destOrd="0" presId="urn:microsoft.com/office/officeart/2008/layout/LinedList"/>
    <dgm:cxn modelId="{1956919D-03F4-485C-A61D-2EAF3D04F07E}" srcId="{827C8C44-F588-4F1D-B7A2-427CF3E9E6D0}" destId="{7F41D841-A204-4C60-B442-5463866B6C5B}" srcOrd="1" destOrd="0" parTransId="{C29BCDDD-F385-4991-83DA-0360C20A5740}" sibTransId="{2D120D0F-5486-4898-A9B8-0DAC230AE965}"/>
    <dgm:cxn modelId="{4EE0EECC-AC69-4177-8846-DC05C22B4610}" type="presOf" srcId="{827C8C44-F588-4F1D-B7A2-427CF3E9E6D0}" destId="{614D902B-F456-4820-8BA5-2BDA5FAA9E08}" srcOrd="0" destOrd="0" presId="urn:microsoft.com/office/officeart/2008/layout/LinedList"/>
    <dgm:cxn modelId="{5D3B2F5F-2C3A-498C-9D6D-6A8B84471331}" type="presParOf" srcId="{614D902B-F456-4820-8BA5-2BDA5FAA9E08}" destId="{17010658-C716-4632-ABEA-3427C45B101F}" srcOrd="0" destOrd="0" presId="urn:microsoft.com/office/officeart/2008/layout/LinedList"/>
    <dgm:cxn modelId="{B7ADA8E9-46FA-4880-8A8A-613E20B28FE9}" type="presParOf" srcId="{614D902B-F456-4820-8BA5-2BDA5FAA9E08}" destId="{8E079AD5-2E9A-409B-8DA8-5C54EB40883F}" srcOrd="1" destOrd="0" presId="urn:microsoft.com/office/officeart/2008/layout/LinedList"/>
    <dgm:cxn modelId="{BEE4E117-9452-44A4-A146-0422D96B74C6}" type="presParOf" srcId="{8E079AD5-2E9A-409B-8DA8-5C54EB40883F}" destId="{E9A6CE6A-F2B7-4381-8BA5-F26CD5B2509B}" srcOrd="0" destOrd="0" presId="urn:microsoft.com/office/officeart/2008/layout/LinedList"/>
    <dgm:cxn modelId="{75C9EB3B-EFAD-4C44-AED8-679CC72807EE}" type="presParOf" srcId="{8E079AD5-2E9A-409B-8DA8-5C54EB40883F}" destId="{F96770B7-8AFD-419D-AE71-D882680E7AF8}" srcOrd="1" destOrd="0" presId="urn:microsoft.com/office/officeart/2008/layout/LinedList"/>
    <dgm:cxn modelId="{633FE6E5-1A51-44C4-AF1C-88F6B4B8719F}" type="presParOf" srcId="{614D902B-F456-4820-8BA5-2BDA5FAA9E08}" destId="{F2E80A0F-3AF6-4E4C-B6FA-356954CF06FD}" srcOrd="2" destOrd="0" presId="urn:microsoft.com/office/officeart/2008/layout/LinedList"/>
    <dgm:cxn modelId="{F7323793-ECAF-479C-89EA-F02758382C6C}" type="presParOf" srcId="{614D902B-F456-4820-8BA5-2BDA5FAA9E08}" destId="{9C2C941F-4649-4537-9F4A-EC35FAC95957}" srcOrd="3" destOrd="0" presId="urn:microsoft.com/office/officeart/2008/layout/LinedList"/>
    <dgm:cxn modelId="{EB2C5302-EC0B-40CE-BE05-36690EC374D3}" type="presParOf" srcId="{9C2C941F-4649-4537-9F4A-EC35FAC95957}" destId="{AC1C201D-333A-4EB6-A374-613F4CE03D73}" srcOrd="0" destOrd="0" presId="urn:microsoft.com/office/officeart/2008/layout/LinedList"/>
    <dgm:cxn modelId="{CC8F409B-1714-4782-B680-0DB145129CFC}" type="presParOf" srcId="{9C2C941F-4649-4537-9F4A-EC35FAC95957}" destId="{0DB61B5E-5523-4905-A057-970F70EDD484}" srcOrd="1" destOrd="0" presId="urn:microsoft.com/office/officeart/2008/layout/LinedList"/>
    <dgm:cxn modelId="{9860188E-A47C-4FDC-A6F0-A70C339479A8}" type="presParOf" srcId="{614D902B-F456-4820-8BA5-2BDA5FAA9E08}" destId="{F456A564-9069-4F07-8097-35FAA232D328}" srcOrd="4" destOrd="0" presId="urn:microsoft.com/office/officeart/2008/layout/LinedList"/>
    <dgm:cxn modelId="{0D62822B-5997-4B7A-9A9B-2E3A379DAF49}" type="presParOf" srcId="{614D902B-F456-4820-8BA5-2BDA5FAA9E08}" destId="{ED1D12E5-700F-49DC-B957-5E8B62AFE80B}" srcOrd="5" destOrd="0" presId="urn:microsoft.com/office/officeart/2008/layout/LinedList"/>
    <dgm:cxn modelId="{0CF48F79-30F8-4CF2-AC7E-2B03DEAB2E32}" type="presParOf" srcId="{ED1D12E5-700F-49DC-B957-5E8B62AFE80B}" destId="{402DE77E-3246-4FCA-9DCB-7DF917080B6D}" srcOrd="0" destOrd="0" presId="urn:microsoft.com/office/officeart/2008/layout/LinedList"/>
    <dgm:cxn modelId="{E42E3153-69D8-4BF8-83DD-07CB12C31EEF}" type="presParOf" srcId="{ED1D12E5-700F-49DC-B957-5E8B62AFE80B}" destId="{ACABCD03-47FA-4CF3-8702-2A2CFBA6F4A3}"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7204EA-10FF-4B62-84AB-DE8F4A980FF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6B28396-8D0A-4335-9668-B1CC603D79E6}">
      <dgm:prSet custT="1"/>
      <dgm:spPr>
        <a:solidFill>
          <a:schemeClr val="accent2">
            <a:lumMod val="40000"/>
            <a:lumOff val="60000"/>
          </a:schemeClr>
        </a:solidFill>
      </dgm:spPr>
      <dgm:t>
        <a:bodyPr/>
        <a:lstStyle/>
        <a:p>
          <a:pPr>
            <a:lnSpc>
              <a:spcPct val="100000"/>
            </a:lnSpc>
          </a:pPr>
          <a:r>
            <a:rPr lang="en-US" sz="1800" b="0" i="0" dirty="0" err="1">
              <a:latin typeface="Calibri"/>
              <a:ea typeface="Calibri"/>
              <a:cs typeface="Calibri"/>
            </a:rPr>
            <a:t>Hvilket</a:t>
          </a:r>
          <a:r>
            <a:rPr lang="en-US" sz="1800" b="0" i="0" dirty="0">
              <a:latin typeface="Calibri"/>
              <a:ea typeface="Calibri"/>
              <a:cs typeface="Calibri"/>
            </a:rPr>
            <a:t> </a:t>
          </a:r>
          <a:r>
            <a:rPr lang="en-US" sz="1800" b="0" i="0" dirty="0" err="1">
              <a:latin typeface="Calibri"/>
              <a:ea typeface="Calibri"/>
              <a:cs typeface="Calibri"/>
            </a:rPr>
            <a:t>udtryk</a:t>
          </a:r>
          <a:r>
            <a:rPr lang="en-US" sz="1800" b="0" i="0" dirty="0">
              <a:latin typeface="Calibri"/>
              <a:ea typeface="Calibri"/>
              <a:cs typeface="Calibri"/>
            </a:rPr>
            <a:t> </a:t>
          </a:r>
          <a:r>
            <a:rPr lang="en-US" sz="1800" b="0" i="0" dirty="0" err="1">
              <a:latin typeface="Calibri"/>
              <a:ea typeface="Calibri"/>
              <a:cs typeface="Calibri"/>
            </a:rPr>
            <a:t>tror</a:t>
          </a:r>
          <a:r>
            <a:rPr lang="en-US" sz="1800" b="0" i="0" dirty="0">
              <a:latin typeface="Calibri"/>
              <a:ea typeface="Calibri"/>
              <a:cs typeface="Calibri"/>
            </a:rPr>
            <a:t> du, Maria Magdalene </a:t>
          </a:r>
          <a:r>
            <a:rPr lang="en-US" sz="1800" b="0" i="0" dirty="0" err="1">
              <a:latin typeface="Calibri"/>
              <a:ea typeface="Calibri"/>
              <a:cs typeface="Calibri"/>
            </a:rPr>
            <a:t>havde</a:t>
          </a:r>
          <a:r>
            <a:rPr lang="en-US" sz="1800" b="0" i="0" dirty="0">
              <a:latin typeface="Calibri"/>
              <a:ea typeface="Calibri"/>
              <a:cs typeface="Calibri"/>
            </a:rPr>
            <a:t>, da </a:t>
          </a:r>
          <a:r>
            <a:rPr lang="en-US" sz="1800" b="0" i="0" dirty="0" err="1">
              <a:latin typeface="Calibri"/>
              <a:ea typeface="Calibri"/>
              <a:cs typeface="Calibri"/>
            </a:rPr>
            <a:t>hun</a:t>
          </a:r>
          <a:r>
            <a:rPr lang="en-US" sz="1800" b="0" i="0" dirty="0">
              <a:latin typeface="Calibri"/>
              <a:ea typeface="Calibri"/>
              <a:cs typeface="Calibri"/>
            </a:rPr>
            <a:t> </a:t>
          </a:r>
          <a:r>
            <a:rPr lang="en-US" sz="1800" b="0" i="0" dirty="0" err="1">
              <a:latin typeface="Calibri"/>
              <a:ea typeface="Calibri"/>
              <a:cs typeface="Calibri"/>
            </a:rPr>
            <a:t>påskemorgen</a:t>
          </a:r>
          <a:r>
            <a:rPr lang="en-US" sz="1800" b="0" i="0" dirty="0">
              <a:latin typeface="Calibri"/>
              <a:ea typeface="Calibri"/>
              <a:cs typeface="Calibri"/>
            </a:rPr>
            <a:t> </a:t>
          </a:r>
          <a:r>
            <a:rPr lang="en-US" sz="1800" b="0" i="0" dirty="0" err="1">
              <a:latin typeface="Calibri"/>
              <a:ea typeface="Calibri"/>
              <a:cs typeface="Calibri"/>
            </a:rPr>
            <a:t>kom</a:t>
          </a:r>
          <a:r>
            <a:rPr lang="en-US" sz="1800" b="0" i="0" dirty="0">
              <a:latin typeface="Calibri"/>
              <a:ea typeface="Calibri"/>
              <a:cs typeface="Calibri"/>
            </a:rPr>
            <a:t> </a:t>
          </a:r>
          <a:r>
            <a:rPr lang="en-US" sz="1800" b="0" i="0" dirty="0" err="1">
              <a:latin typeface="Calibri"/>
              <a:ea typeface="Calibri"/>
              <a:cs typeface="Calibri"/>
            </a:rPr>
            <a:t>til</a:t>
          </a:r>
          <a:r>
            <a:rPr lang="en-US" sz="1800" b="0" i="0" dirty="0">
              <a:latin typeface="Calibri"/>
              <a:ea typeface="Calibri"/>
              <a:cs typeface="Calibri"/>
            </a:rPr>
            <a:t> graven og </a:t>
          </a:r>
          <a:r>
            <a:rPr lang="en-US" sz="1800" b="0" i="0" dirty="0" err="1">
              <a:latin typeface="Calibri"/>
              <a:ea typeface="Calibri"/>
              <a:cs typeface="Calibri"/>
            </a:rPr>
            <a:t>så</a:t>
          </a:r>
          <a:r>
            <a:rPr lang="en-US" sz="1800" b="0" i="0" dirty="0">
              <a:latin typeface="Calibri"/>
              <a:ea typeface="Calibri"/>
              <a:cs typeface="Calibri"/>
            </a:rPr>
            <a:t>, at den var tom.</a:t>
          </a:r>
          <a:endParaRPr lang="en-US" sz="1800" dirty="0">
            <a:latin typeface="Calibri"/>
            <a:ea typeface="Calibri"/>
            <a:cs typeface="Calibri"/>
          </a:endParaRPr>
        </a:p>
      </dgm:t>
    </dgm:pt>
    <dgm:pt modelId="{F8C865E8-4A25-4F4C-97AC-D7D905BF50BA}" type="parTrans" cxnId="{A8B37301-7BC2-463F-B0D6-C8E9034575A9}">
      <dgm:prSet/>
      <dgm:spPr/>
      <dgm:t>
        <a:bodyPr/>
        <a:lstStyle/>
        <a:p>
          <a:endParaRPr lang="en-US"/>
        </a:p>
      </dgm:t>
    </dgm:pt>
    <dgm:pt modelId="{6A6E357A-A85A-4BD3-BFB1-91948EEF47EC}" type="sibTrans" cxnId="{A8B37301-7BC2-463F-B0D6-C8E9034575A9}">
      <dgm:prSet/>
      <dgm:spPr/>
      <dgm:t>
        <a:bodyPr/>
        <a:lstStyle/>
        <a:p>
          <a:endParaRPr lang="en-US"/>
        </a:p>
      </dgm:t>
    </dgm:pt>
    <dgm:pt modelId="{C76E2739-EDFC-4ACC-9A5B-6A8EC249939B}">
      <dgm:prSet custT="1"/>
      <dgm:spPr>
        <a:solidFill>
          <a:schemeClr val="accent2">
            <a:lumMod val="60000"/>
            <a:lumOff val="40000"/>
          </a:schemeClr>
        </a:solidFill>
      </dgm:spPr>
      <dgm:t>
        <a:bodyPr/>
        <a:lstStyle/>
        <a:p>
          <a:pPr>
            <a:lnSpc>
              <a:spcPct val="100000"/>
            </a:lnSpc>
          </a:pPr>
          <a:r>
            <a:rPr lang="en-US" sz="1800" b="0" i="0">
              <a:latin typeface="Calibri"/>
              <a:ea typeface="Calibri"/>
              <a:cs typeface="Calibri"/>
            </a:rPr>
            <a:t>Beskriv ud fra et af billeder, hvad du tror, hun tænker? </a:t>
          </a:r>
          <a:endParaRPr lang="en-US" sz="1800">
            <a:latin typeface="Calibri"/>
            <a:ea typeface="Calibri"/>
            <a:cs typeface="Calibri"/>
          </a:endParaRPr>
        </a:p>
      </dgm:t>
    </dgm:pt>
    <dgm:pt modelId="{F013D2B5-1346-48CB-94FF-B36F57531A03}" type="parTrans" cxnId="{74D0FE0F-8721-429D-B259-5E57182E5485}">
      <dgm:prSet/>
      <dgm:spPr/>
      <dgm:t>
        <a:bodyPr/>
        <a:lstStyle/>
        <a:p>
          <a:endParaRPr lang="en-US"/>
        </a:p>
      </dgm:t>
    </dgm:pt>
    <dgm:pt modelId="{17E750A0-201C-4F48-BE17-4A55E4508377}" type="sibTrans" cxnId="{74D0FE0F-8721-429D-B259-5E57182E5485}">
      <dgm:prSet/>
      <dgm:spPr/>
      <dgm:t>
        <a:bodyPr/>
        <a:lstStyle/>
        <a:p>
          <a:endParaRPr lang="en-US"/>
        </a:p>
      </dgm:t>
    </dgm:pt>
    <dgm:pt modelId="{395D5786-A09C-4988-9ED4-75A65219EDF1}" type="pres">
      <dgm:prSet presAssocID="{817204EA-10FF-4B62-84AB-DE8F4A980FF1}" presName="root" presStyleCnt="0">
        <dgm:presLayoutVars>
          <dgm:dir/>
          <dgm:resizeHandles val="exact"/>
        </dgm:presLayoutVars>
      </dgm:prSet>
      <dgm:spPr/>
    </dgm:pt>
    <dgm:pt modelId="{B1828E84-C8E2-4100-AB24-E1874976ECAF}" type="pres">
      <dgm:prSet presAssocID="{26B28396-8D0A-4335-9668-B1CC603D79E6}" presName="compNode" presStyleCnt="0"/>
      <dgm:spPr/>
    </dgm:pt>
    <dgm:pt modelId="{89B807D0-6BBB-41E2-B569-7BC8B52DF788}" type="pres">
      <dgm:prSet presAssocID="{26B28396-8D0A-4335-9668-B1CC603D79E6}" presName="bgRect" presStyleLbl="bgShp" presStyleIdx="0" presStyleCnt="2"/>
      <dgm:spPr/>
    </dgm:pt>
    <dgm:pt modelId="{1FDC3199-E47E-45B3-AA64-8E3B6332F246}" type="pres">
      <dgm:prSet presAssocID="{26B28396-8D0A-4335-9668-B1CC603D79E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nfused Person"/>
        </a:ext>
      </dgm:extLst>
    </dgm:pt>
    <dgm:pt modelId="{5870EDE6-ED15-4944-B9A0-6572E16ED3B1}" type="pres">
      <dgm:prSet presAssocID="{26B28396-8D0A-4335-9668-B1CC603D79E6}" presName="spaceRect" presStyleCnt="0"/>
      <dgm:spPr/>
    </dgm:pt>
    <dgm:pt modelId="{3C576A58-6777-428F-BB4B-B687D8584AED}" type="pres">
      <dgm:prSet presAssocID="{26B28396-8D0A-4335-9668-B1CC603D79E6}" presName="parTx" presStyleLbl="revTx" presStyleIdx="0" presStyleCnt="2">
        <dgm:presLayoutVars>
          <dgm:chMax val="0"/>
          <dgm:chPref val="0"/>
        </dgm:presLayoutVars>
      </dgm:prSet>
      <dgm:spPr/>
    </dgm:pt>
    <dgm:pt modelId="{669F0B5A-7AA0-452F-ADDE-BD88D2919EB9}" type="pres">
      <dgm:prSet presAssocID="{6A6E357A-A85A-4BD3-BFB1-91948EEF47EC}" presName="sibTrans" presStyleCnt="0"/>
      <dgm:spPr/>
    </dgm:pt>
    <dgm:pt modelId="{F460AFE1-62F8-4662-B02E-8E6AA38272FF}" type="pres">
      <dgm:prSet presAssocID="{C76E2739-EDFC-4ACC-9A5B-6A8EC249939B}" presName="compNode" presStyleCnt="0"/>
      <dgm:spPr/>
    </dgm:pt>
    <dgm:pt modelId="{1B9B1172-F283-4815-B7F9-73FAA4349775}" type="pres">
      <dgm:prSet presAssocID="{C76E2739-EDFC-4ACC-9A5B-6A8EC249939B}" presName="bgRect" presStyleLbl="bgShp" presStyleIdx="1" presStyleCnt="2"/>
      <dgm:spPr/>
    </dgm:pt>
    <dgm:pt modelId="{A4D6628F-5F3B-4DE3-A555-A48E92693CA8}" type="pres">
      <dgm:prSet presAssocID="{C76E2739-EDFC-4ACC-9A5B-6A8EC249939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8FC5B70D-3421-4727-BF08-1AA4408D07AA}" type="pres">
      <dgm:prSet presAssocID="{C76E2739-EDFC-4ACC-9A5B-6A8EC249939B}" presName="spaceRect" presStyleCnt="0"/>
      <dgm:spPr/>
    </dgm:pt>
    <dgm:pt modelId="{BAB8A1EB-C68D-46F6-B813-9AAF7BE704C0}" type="pres">
      <dgm:prSet presAssocID="{C76E2739-EDFC-4ACC-9A5B-6A8EC249939B}" presName="parTx" presStyleLbl="revTx" presStyleIdx="1" presStyleCnt="2">
        <dgm:presLayoutVars>
          <dgm:chMax val="0"/>
          <dgm:chPref val="0"/>
        </dgm:presLayoutVars>
      </dgm:prSet>
      <dgm:spPr/>
    </dgm:pt>
  </dgm:ptLst>
  <dgm:cxnLst>
    <dgm:cxn modelId="{A8B37301-7BC2-463F-B0D6-C8E9034575A9}" srcId="{817204EA-10FF-4B62-84AB-DE8F4A980FF1}" destId="{26B28396-8D0A-4335-9668-B1CC603D79E6}" srcOrd="0" destOrd="0" parTransId="{F8C865E8-4A25-4F4C-97AC-D7D905BF50BA}" sibTransId="{6A6E357A-A85A-4BD3-BFB1-91948EEF47EC}"/>
    <dgm:cxn modelId="{74D0FE0F-8721-429D-B259-5E57182E5485}" srcId="{817204EA-10FF-4B62-84AB-DE8F4A980FF1}" destId="{C76E2739-EDFC-4ACC-9A5B-6A8EC249939B}" srcOrd="1" destOrd="0" parTransId="{F013D2B5-1346-48CB-94FF-B36F57531A03}" sibTransId="{17E750A0-201C-4F48-BE17-4A55E4508377}"/>
    <dgm:cxn modelId="{4B520648-BC45-4AB1-B341-0277BF0E7066}" type="presOf" srcId="{817204EA-10FF-4B62-84AB-DE8F4A980FF1}" destId="{395D5786-A09C-4988-9ED4-75A65219EDF1}" srcOrd="0" destOrd="0" presId="urn:microsoft.com/office/officeart/2018/2/layout/IconVerticalSolidList"/>
    <dgm:cxn modelId="{E3D8604E-A9C5-491B-A77C-D70FED67B90F}" type="presOf" srcId="{26B28396-8D0A-4335-9668-B1CC603D79E6}" destId="{3C576A58-6777-428F-BB4B-B687D8584AED}" srcOrd="0" destOrd="0" presId="urn:microsoft.com/office/officeart/2018/2/layout/IconVerticalSolidList"/>
    <dgm:cxn modelId="{CBEC11A1-E948-4597-91C2-4EA81C2E88FF}" type="presOf" srcId="{C76E2739-EDFC-4ACC-9A5B-6A8EC249939B}" destId="{BAB8A1EB-C68D-46F6-B813-9AAF7BE704C0}" srcOrd="0" destOrd="0" presId="urn:microsoft.com/office/officeart/2018/2/layout/IconVerticalSolidList"/>
    <dgm:cxn modelId="{E96D08A0-7AEF-415B-A1DD-CA13668BED92}" type="presParOf" srcId="{395D5786-A09C-4988-9ED4-75A65219EDF1}" destId="{B1828E84-C8E2-4100-AB24-E1874976ECAF}" srcOrd="0" destOrd="0" presId="urn:microsoft.com/office/officeart/2018/2/layout/IconVerticalSolidList"/>
    <dgm:cxn modelId="{CCD284DB-41BB-4C64-BA24-F8BA32369A2F}" type="presParOf" srcId="{B1828E84-C8E2-4100-AB24-E1874976ECAF}" destId="{89B807D0-6BBB-41E2-B569-7BC8B52DF788}" srcOrd="0" destOrd="0" presId="urn:microsoft.com/office/officeart/2018/2/layout/IconVerticalSolidList"/>
    <dgm:cxn modelId="{971D4DF3-6F06-4A56-8638-311B0A02E35B}" type="presParOf" srcId="{B1828E84-C8E2-4100-AB24-E1874976ECAF}" destId="{1FDC3199-E47E-45B3-AA64-8E3B6332F246}" srcOrd="1" destOrd="0" presId="urn:microsoft.com/office/officeart/2018/2/layout/IconVerticalSolidList"/>
    <dgm:cxn modelId="{D89C5DB5-8D9C-4CC6-A893-89ACA9072154}" type="presParOf" srcId="{B1828E84-C8E2-4100-AB24-E1874976ECAF}" destId="{5870EDE6-ED15-4944-B9A0-6572E16ED3B1}" srcOrd="2" destOrd="0" presId="urn:microsoft.com/office/officeart/2018/2/layout/IconVerticalSolidList"/>
    <dgm:cxn modelId="{ABA6AF90-32C8-4CCE-8625-5AE3EF4C5035}" type="presParOf" srcId="{B1828E84-C8E2-4100-AB24-E1874976ECAF}" destId="{3C576A58-6777-428F-BB4B-B687D8584AED}" srcOrd="3" destOrd="0" presId="urn:microsoft.com/office/officeart/2018/2/layout/IconVerticalSolidList"/>
    <dgm:cxn modelId="{57897417-A5BB-4A12-A490-4F7E12AED6BC}" type="presParOf" srcId="{395D5786-A09C-4988-9ED4-75A65219EDF1}" destId="{669F0B5A-7AA0-452F-ADDE-BD88D2919EB9}" srcOrd="1" destOrd="0" presId="urn:microsoft.com/office/officeart/2018/2/layout/IconVerticalSolidList"/>
    <dgm:cxn modelId="{3BDA91E4-225D-4E7F-BFEC-0B16C21137A5}" type="presParOf" srcId="{395D5786-A09C-4988-9ED4-75A65219EDF1}" destId="{F460AFE1-62F8-4662-B02E-8E6AA38272FF}" srcOrd="2" destOrd="0" presId="urn:microsoft.com/office/officeart/2018/2/layout/IconVerticalSolidList"/>
    <dgm:cxn modelId="{B7FE694F-F7CB-41B6-BFF9-6081F59A6E5F}" type="presParOf" srcId="{F460AFE1-62F8-4662-B02E-8E6AA38272FF}" destId="{1B9B1172-F283-4815-B7F9-73FAA4349775}" srcOrd="0" destOrd="0" presId="urn:microsoft.com/office/officeart/2018/2/layout/IconVerticalSolidList"/>
    <dgm:cxn modelId="{E4656036-3E52-4303-8C73-3750FBF53FB6}" type="presParOf" srcId="{F460AFE1-62F8-4662-B02E-8E6AA38272FF}" destId="{A4D6628F-5F3B-4DE3-A555-A48E92693CA8}" srcOrd="1" destOrd="0" presId="urn:microsoft.com/office/officeart/2018/2/layout/IconVerticalSolidList"/>
    <dgm:cxn modelId="{469C656B-2DAF-4FAC-8C3A-0468ACF6B305}" type="presParOf" srcId="{F460AFE1-62F8-4662-B02E-8E6AA38272FF}" destId="{8FC5B70D-3421-4727-BF08-1AA4408D07AA}" srcOrd="2" destOrd="0" presId="urn:microsoft.com/office/officeart/2018/2/layout/IconVerticalSolidList"/>
    <dgm:cxn modelId="{B18F160F-FC68-4D98-BBA3-876A47DDCFB5}" type="presParOf" srcId="{F460AFE1-62F8-4662-B02E-8E6AA38272FF}" destId="{BAB8A1EB-C68D-46F6-B813-9AAF7BE704C0}" srcOrd="3" destOrd="0" presId="urn:microsoft.com/office/officeart/2018/2/layout/IconVerticalSoli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C847EA-BCD1-4842-8DD9-BFF6C11947BC}"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46485C6E-FA6B-466B-9E2B-9AB06EC8ABFB}">
      <dgm:prSet custT="1"/>
      <dgm:spPr/>
      <dgm:t>
        <a:bodyPr/>
        <a:lstStyle/>
        <a:p>
          <a:r>
            <a:rPr lang="da-DK" sz="1000" b="0" i="0">
              <a:solidFill>
                <a:schemeClr val="tx1"/>
              </a:solidFill>
              <a:latin typeface="Calibri" panose="020F0502020204030204" pitchFamily="34" charset="0"/>
              <a:ea typeface="Calibri" panose="020F0502020204030204" pitchFamily="34" charset="0"/>
              <a:cs typeface="Calibri" panose="020F0502020204030204" pitchFamily="34" charset="0"/>
            </a:rPr>
            <a:t>Hun er den eneste, min due, mit ét og alt.</a:t>
          </a:r>
          <a:br>
            <a:rPr lang="da-DK" sz="10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1">
              <a:solidFill>
                <a:schemeClr val="tx1"/>
              </a:solidFill>
              <a:latin typeface="Calibri" panose="020F0502020204030204" pitchFamily="34" charset="0"/>
              <a:ea typeface="Calibri" panose="020F0502020204030204" pitchFamily="34" charset="0"/>
              <a:cs typeface="Calibri" panose="020F0502020204030204" pitchFamily="34" charset="0"/>
            </a:rPr>
            <a:t>- Kapitel 6, vers 9</a:t>
          </a:r>
          <a:endParaRPr lang="en-US" sz="10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17FCC2E0-B137-4A39-9865-2D72FE7F2DAC}" type="parTrans" cxnId="{4C9FCAEB-6241-45B6-8DD2-7091F581BD32}">
      <dgm:prSet/>
      <dgm:spPr/>
      <dgm:t>
        <a:bodyPr/>
        <a:lstStyle/>
        <a:p>
          <a:endParaRPr lang="en-US"/>
        </a:p>
      </dgm:t>
    </dgm:pt>
    <dgm:pt modelId="{7755D487-18DA-4899-B66B-2CD64DDEA984}" type="sibTrans" cxnId="{4C9FCAEB-6241-45B6-8DD2-7091F581BD32}">
      <dgm:prSet/>
      <dgm:spPr/>
      <dgm:t>
        <a:bodyPr/>
        <a:lstStyle/>
        <a:p>
          <a:endParaRPr lang="en-US"/>
        </a:p>
      </dgm:t>
    </dgm:pt>
    <dgm:pt modelId="{79835F9A-3D34-4448-A3BF-CEC6FFEAC536}">
      <dgm:prSet custT="1"/>
      <dgm:spPr/>
      <dgm:t>
        <a:bodyPr/>
        <a:lstStyle/>
        <a:p>
          <a:r>
            <a:rPr lang="da-DK" sz="1000" b="0" i="0">
              <a:solidFill>
                <a:schemeClr val="tx1"/>
              </a:solidFill>
              <a:latin typeface="Calibri" panose="020F0502020204030204" pitchFamily="34" charset="0"/>
              <a:ea typeface="Calibri" panose="020F0502020204030204" pitchFamily="34" charset="0"/>
              <a:cs typeface="Calibri" panose="020F0502020204030204" pitchFamily="34" charset="0"/>
            </a:rPr>
            <a:t>Jeg er </a:t>
          </a:r>
          <a:r>
            <a:rPr lang="da-DK" sz="1000" b="0" i="0" err="1">
              <a:solidFill>
                <a:schemeClr val="tx1"/>
              </a:solidFill>
              <a:latin typeface="Calibri" panose="020F0502020204030204" pitchFamily="34" charset="0"/>
              <a:ea typeface="Calibri" panose="020F0502020204030204" pitchFamily="34" charset="0"/>
              <a:cs typeface="Calibri" panose="020F0502020204030204" pitchFamily="34" charset="0"/>
            </a:rPr>
            <a:t>Sarons</a:t>
          </a:r>
          <a:r>
            <a:rPr lang="da-DK" sz="1000" b="0" i="0">
              <a:solidFill>
                <a:schemeClr val="tx1"/>
              </a:solidFill>
              <a:latin typeface="Calibri" panose="020F0502020204030204" pitchFamily="34" charset="0"/>
              <a:ea typeface="Calibri" panose="020F0502020204030204" pitchFamily="34" charset="0"/>
              <a:cs typeface="Calibri" panose="020F0502020204030204" pitchFamily="34" charset="0"/>
            </a:rPr>
            <a:t> rose,</a:t>
          </a:r>
          <a:br>
            <a:rPr lang="da-DK" sz="10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0">
              <a:solidFill>
                <a:schemeClr val="tx1"/>
              </a:solidFill>
              <a:latin typeface="Calibri" panose="020F0502020204030204" pitchFamily="34" charset="0"/>
              <a:ea typeface="Calibri" panose="020F0502020204030204" pitchFamily="34" charset="0"/>
              <a:cs typeface="Calibri" panose="020F0502020204030204" pitchFamily="34" charset="0"/>
            </a:rPr>
            <a:t>dalenes lilje.</a:t>
          </a:r>
          <a:br>
            <a:rPr lang="da-DK" sz="10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0">
              <a:solidFill>
                <a:schemeClr val="tx1"/>
              </a:solidFill>
              <a:latin typeface="Calibri" panose="020F0502020204030204" pitchFamily="34" charset="0"/>
              <a:ea typeface="Calibri" panose="020F0502020204030204" pitchFamily="34" charset="0"/>
              <a:cs typeface="Calibri" panose="020F0502020204030204" pitchFamily="34" charset="0"/>
            </a:rPr>
            <a:t>Som en lilje blandt tidsler</a:t>
          </a:r>
          <a:br>
            <a:rPr lang="da-DK" sz="10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0">
              <a:solidFill>
                <a:schemeClr val="tx1"/>
              </a:solidFill>
              <a:latin typeface="Calibri" panose="020F0502020204030204" pitchFamily="34" charset="0"/>
              <a:ea typeface="Calibri" panose="020F0502020204030204" pitchFamily="34" charset="0"/>
              <a:cs typeface="Calibri" panose="020F0502020204030204" pitchFamily="34" charset="0"/>
            </a:rPr>
            <a:t>er min kæreste blandt unge piger.</a:t>
          </a:r>
          <a:br>
            <a:rPr lang="da-DK" sz="10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0">
              <a:solidFill>
                <a:schemeClr val="tx1"/>
              </a:solidFill>
              <a:latin typeface="Calibri" panose="020F0502020204030204" pitchFamily="34" charset="0"/>
              <a:ea typeface="Calibri" panose="020F0502020204030204" pitchFamily="34" charset="0"/>
              <a:cs typeface="Calibri" panose="020F0502020204030204" pitchFamily="34" charset="0"/>
            </a:rPr>
            <a:t>Som et æbletræ blandt skovens træer</a:t>
          </a:r>
          <a:br>
            <a:rPr lang="da-DK" sz="10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0">
              <a:solidFill>
                <a:schemeClr val="tx1"/>
              </a:solidFill>
              <a:latin typeface="Calibri" panose="020F0502020204030204" pitchFamily="34" charset="0"/>
              <a:ea typeface="Calibri" panose="020F0502020204030204" pitchFamily="34" charset="0"/>
              <a:cs typeface="Calibri" panose="020F0502020204030204" pitchFamily="34" charset="0"/>
            </a:rPr>
            <a:t>er min elskede blandt unge mænd.</a:t>
          </a:r>
          <a:br>
            <a:rPr lang="da-DK" sz="10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0">
              <a:solidFill>
                <a:schemeClr val="tx1"/>
              </a:solidFill>
              <a:latin typeface="Calibri" panose="020F0502020204030204" pitchFamily="34" charset="0"/>
              <a:ea typeface="Calibri" panose="020F0502020204030204" pitchFamily="34" charset="0"/>
              <a:cs typeface="Calibri" panose="020F0502020204030204" pitchFamily="34" charset="0"/>
            </a:rPr>
            <a:t>I hans skygge elsker jeg at sidde,</a:t>
          </a:r>
          <a:br>
            <a:rPr lang="da-DK" sz="10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0">
              <a:solidFill>
                <a:schemeClr val="tx1"/>
              </a:solidFill>
              <a:latin typeface="Calibri" panose="020F0502020204030204" pitchFamily="34" charset="0"/>
              <a:ea typeface="Calibri" panose="020F0502020204030204" pitchFamily="34" charset="0"/>
              <a:cs typeface="Calibri" panose="020F0502020204030204" pitchFamily="34" charset="0"/>
            </a:rPr>
            <a:t>hans frugt er sød for min gane.</a:t>
          </a:r>
          <a:br>
            <a:rPr lang="da-DK" sz="10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1">
              <a:solidFill>
                <a:schemeClr val="tx1"/>
              </a:solidFill>
              <a:latin typeface="Calibri" panose="020F0502020204030204" pitchFamily="34" charset="0"/>
              <a:ea typeface="Calibri" panose="020F0502020204030204" pitchFamily="34" charset="0"/>
              <a:cs typeface="Calibri" panose="020F0502020204030204" pitchFamily="34" charset="0"/>
            </a:rPr>
            <a:t>- Kapitel 2, vers 1</a:t>
          </a:r>
          <a:endParaRPr lang="en-US" sz="10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2AAF0C0A-EB72-46FF-B232-3BE816204C1C}" type="parTrans" cxnId="{E5CF1AEF-4888-4431-BA55-7949E3FDCB7C}">
      <dgm:prSet/>
      <dgm:spPr/>
      <dgm:t>
        <a:bodyPr/>
        <a:lstStyle/>
        <a:p>
          <a:endParaRPr lang="en-US"/>
        </a:p>
      </dgm:t>
    </dgm:pt>
    <dgm:pt modelId="{1B166E89-7739-40A6-B64E-4C584D6922FE}" type="sibTrans" cxnId="{E5CF1AEF-4888-4431-BA55-7949E3FDCB7C}">
      <dgm:prSet/>
      <dgm:spPr/>
      <dgm:t>
        <a:bodyPr/>
        <a:lstStyle/>
        <a:p>
          <a:endParaRPr lang="en-US"/>
        </a:p>
      </dgm:t>
    </dgm:pt>
    <dgm:pt modelId="{A416FFB2-BBAB-4907-99E0-942B71E89D52}">
      <dgm:prSet custT="1"/>
      <dgm:spPr/>
      <dgm:t>
        <a:bodyPr/>
        <a:lstStyle/>
        <a:p>
          <a:r>
            <a:rPr lang="da-DK" sz="1000" b="0" i="0">
              <a:solidFill>
                <a:schemeClr val="tx1"/>
              </a:solidFill>
              <a:latin typeface="Calibri" panose="020F0502020204030204" pitchFamily="34" charset="0"/>
              <a:ea typeface="Calibri" panose="020F0502020204030204" pitchFamily="34" charset="0"/>
              <a:cs typeface="Calibri" panose="020F0502020204030204" pitchFamily="34" charset="0"/>
            </a:rPr>
            <a:t>Hvor er du smuk, min kæreste,</a:t>
          </a:r>
          <a:br>
            <a:rPr lang="da-DK" sz="10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0">
              <a:solidFill>
                <a:schemeClr val="tx1"/>
              </a:solidFill>
              <a:latin typeface="Calibri" panose="020F0502020204030204" pitchFamily="34" charset="0"/>
              <a:ea typeface="Calibri" panose="020F0502020204030204" pitchFamily="34" charset="0"/>
              <a:cs typeface="Calibri" panose="020F0502020204030204" pitchFamily="34" charset="0"/>
            </a:rPr>
            <a:t>hvor er du smuk, dine øjne er duer.</a:t>
          </a:r>
          <a:br>
            <a:rPr lang="da-DK" sz="10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0">
              <a:solidFill>
                <a:schemeClr val="tx1"/>
              </a:solidFill>
              <a:latin typeface="Calibri" panose="020F0502020204030204" pitchFamily="34" charset="0"/>
              <a:ea typeface="Calibri" panose="020F0502020204030204" pitchFamily="34" charset="0"/>
              <a:cs typeface="Calibri" panose="020F0502020204030204" pitchFamily="34" charset="0"/>
            </a:rPr>
            <a:t>Hvor er du smuk, min elskede, ja dejlig;</a:t>
          </a:r>
          <a:br>
            <a:rPr lang="da-DK" sz="10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0">
              <a:solidFill>
                <a:schemeClr val="tx1"/>
              </a:solidFill>
              <a:latin typeface="Calibri" panose="020F0502020204030204" pitchFamily="34" charset="0"/>
              <a:ea typeface="Calibri" panose="020F0502020204030204" pitchFamily="34" charset="0"/>
              <a:cs typeface="Calibri" panose="020F0502020204030204" pitchFamily="34" charset="0"/>
            </a:rPr>
            <a:t>vort leje er grønt.</a:t>
          </a:r>
          <a:br>
            <a:rPr lang="da-DK" sz="10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0">
              <a:solidFill>
                <a:schemeClr val="tx1"/>
              </a:solidFill>
              <a:latin typeface="Calibri" panose="020F0502020204030204" pitchFamily="34" charset="0"/>
              <a:ea typeface="Calibri" panose="020F0502020204030204" pitchFamily="34" charset="0"/>
              <a:cs typeface="Calibri" panose="020F0502020204030204" pitchFamily="34" charset="0"/>
            </a:rPr>
            <a:t>Cedertræerne er bjælker i vores hus,</a:t>
          </a:r>
          <a:br>
            <a:rPr lang="da-DK" sz="10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0">
              <a:solidFill>
                <a:schemeClr val="tx1"/>
              </a:solidFill>
              <a:latin typeface="Calibri" panose="020F0502020204030204" pitchFamily="34" charset="0"/>
              <a:ea typeface="Calibri" panose="020F0502020204030204" pitchFamily="34" charset="0"/>
              <a:cs typeface="Calibri" panose="020F0502020204030204" pitchFamily="34" charset="0"/>
            </a:rPr>
            <a:t>cypresserne er loftet.</a:t>
          </a:r>
          <a:br>
            <a:rPr lang="da-DK" sz="10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1">
              <a:solidFill>
                <a:schemeClr val="tx1"/>
              </a:solidFill>
              <a:latin typeface="Calibri" panose="020F0502020204030204" pitchFamily="34" charset="0"/>
              <a:ea typeface="Calibri" panose="020F0502020204030204" pitchFamily="34" charset="0"/>
              <a:cs typeface="Calibri" panose="020F0502020204030204" pitchFamily="34" charset="0"/>
            </a:rPr>
            <a:t>- Kapitel 1, vers 15-17</a:t>
          </a:r>
          <a:endParaRPr lang="en-US" sz="10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8487F9BC-4743-4E1F-A157-36F036155D9C}" type="parTrans" cxnId="{5C6790E9-1D21-432A-8C48-520C0C597995}">
      <dgm:prSet/>
      <dgm:spPr/>
      <dgm:t>
        <a:bodyPr/>
        <a:lstStyle/>
        <a:p>
          <a:endParaRPr lang="en-US"/>
        </a:p>
      </dgm:t>
    </dgm:pt>
    <dgm:pt modelId="{D2087E83-CF2A-4C83-8064-C6F1538D0038}" type="sibTrans" cxnId="{5C6790E9-1D21-432A-8C48-520C0C597995}">
      <dgm:prSet/>
      <dgm:spPr/>
      <dgm:t>
        <a:bodyPr/>
        <a:lstStyle/>
        <a:p>
          <a:endParaRPr lang="en-US"/>
        </a:p>
      </dgm:t>
    </dgm:pt>
    <dgm:pt modelId="{AAED8B7E-3228-41E8-9D9E-397ACBFF782F}">
      <dgm:prSet custT="1"/>
      <dgm:spPr/>
      <dgm:t>
        <a:bodyPr/>
        <a:lstStyle/>
        <a:p>
          <a:r>
            <a:rPr lang="da-DK" sz="1000" b="0" i="0">
              <a:solidFill>
                <a:schemeClr val="tx1"/>
              </a:solidFill>
              <a:latin typeface="Calibri" panose="020F0502020204030204" pitchFamily="34" charset="0"/>
              <a:ea typeface="Calibri" panose="020F0502020204030204" pitchFamily="34" charset="0"/>
              <a:cs typeface="Calibri" panose="020F0502020204030204" pitchFamily="34" charset="0"/>
            </a:rPr>
            <a:t>Min elskede er min, og jeg er hans,</a:t>
          </a:r>
          <a:br>
            <a:rPr lang="da-DK" sz="10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0">
              <a:solidFill>
                <a:schemeClr val="tx1"/>
              </a:solidFill>
              <a:latin typeface="Calibri" panose="020F0502020204030204" pitchFamily="34" charset="0"/>
              <a:ea typeface="Calibri" panose="020F0502020204030204" pitchFamily="34" charset="0"/>
              <a:cs typeface="Calibri" panose="020F0502020204030204" pitchFamily="34" charset="0"/>
            </a:rPr>
            <a:t>Han som vogter sin hjord blandt liljerne.</a:t>
          </a:r>
          <a:br>
            <a:rPr lang="da-DK" sz="10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1">
              <a:solidFill>
                <a:schemeClr val="tx1"/>
              </a:solidFill>
              <a:latin typeface="Calibri" panose="020F0502020204030204" pitchFamily="34" charset="0"/>
              <a:ea typeface="Calibri" panose="020F0502020204030204" pitchFamily="34" charset="0"/>
              <a:cs typeface="Calibri" panose="020F0502020204030204" pitchFamily="34" charset="0"/>
            </a:rPr>
            <a:t>- Kapitel 2, vers 16</a:t>
          </a:r>
          <a:endParaRPr lang="en-US" sz="10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2BFA0E0D-D59F-4E67-907C-B0DBE7E21576}" type="parTrans" cxnId="{7D37DB3D-0C62-4AC1-9138-1B9766E1ACED}">
      <dgm:prSet/>
      <dgm:spPr/>
      <dgm:t>
        <a:bodyPr/>
        <a:lstStyle/>
        <a:p>
          <a:endParaRPr lang="en-US"/>
        </a:p>
      </dgm:t>
    </dgm:pt>
    <dgm:pt modelId="{AD73F5CB-67B5-4BE4-A45B-71D2FE5A7D1D}" type="sibTrans" cxnId="{7D37DB3D-0C62-4AC1-9138-1B9766E1ACED}">
      <dgm:prSet/>
      <dgm:spPr/>
      <dgm:t>
        <a:bodyPr/>
        <a:lstStyle/>
        <a:p>
          <a:endParaRPr lang="en-US"/>
        </a:p>
      </dgm:t>
    </dgm:pt>
    <dgm:pt modelId="{26FF85A3-7FB7-4166-9FFE-9DBF4F2412E2}" type="pres">
      <dgm:prSet presAssocID="{EAC847EA-BCD1-4842-8DD9-BFF6C11947BC}" presName="diagram" presStyleCnt="0">
        <dgm:presLayoutVars>
          <dgm:dir/>
          <dgm:resizeHandles val="exact"/>
        </dgm:presLayoutVars>
      </dgm:prSet>
      <dgm:spPr/>
    </dgm:pt>
    <dgm:pt modelId="{041A0D4E-64E4-4E73-A288-BE1823AEBBB5}" type="pres">
      <dgm:prSet presAssocID="{46485C6E-FA6B-466B-9E2B-9AB06EC8ABFB}" presName="arrow" presStyleLbl="node1" presStyleIdx="0" presStyleCnt="4" custScaleX="124650">
        <dgm:presLayoutVars>
          <dgm:bulletEnabled val="1"/>
        </dgm:presLayoutVars>
      </dgm:prSet>
      <dgm:spPr/>
    </dgm:pt>
    <dgm:pt modelId="{CEA36A57-1C91-44B4-9A89-C253F60D64E7}" type="pres">
      <dgm:prSet presAssocID="{79835F9A-3D34-4448-A3BF-CEC6FFEAC536}" presName="arrow" presStyleLbl="node1" presStyleIdx="1" presStyleCnt="4" custScaleX="117262">
        <dgm:presLayoutVars>
          <dgm:bulletEnabled val="1"/>
        </dgm:presLayoutVars>
      </dgm:prSet>
      <dgm:spPr/>
    </dgm:pt>
    <dgm:pt modelId="{290DBE1F-53F7-4428-AC17-FBE8D487F79B}" type="pres">
      <dgm:prSet presAssocID="{A416FFB2-BBAB-4907-99E0-942B71E89D52}" presName="arrow" presStyleLbl="node1" presStyleIdx="2" presStyleCnt="4" custScaleX="134620" custScaleY="119346">
        <dgm:presLayoutVars>
          <dgm:bulletEnabled val="1"/>
        </dgm:presLayoutVars>
      </dgm:prSet>
      <dgm:spPr/>
    </dgm:pt>
    <dgm:pt modelId="{03F44218-E739-4B49-B790-83627FC429D6}" type="pres">
      <dgm:prSet presAssocID="{AAED8B7E-3228-41E8-9D9E-397ACBFF782F}" presName="arrow" presStyleLbl="node1" presStyleIdx="3" presStyleCnt="4" custScaleX="122435">
        <dgm:presLayoutVars>
          <dgm:bulletEnabled val="1"/>
        </dgm:presLayoutVars>
      </dgm:prSet>
      <dgm:spPr/>
    </dgm:pt>
  </dgm:ptLst>
  <dgm:cxnLst>
    <dgm:cxn modelId="{0254BA27-AE8F-490B-8215-6B4E5D6E14C9}" type="presOf" srcId="{46485C6E-FA6B-466B-9E2B-9AB06EC8ABFB}" destId="{041A0D4E-64E4-4E73-A288-BE1823AEBBB5}" srcOrd="0" destOrd="0" presId="urn:microsoft.com/office/officeart/2005/8/layout/arrow5"/>
    <dgm:cxn modelId="{7D37DB3D-0C62-4AC1-9138-1B9766E1ACED}" srcId="{EAC847EA-BCD1-4842-8DD9-BFF6C11947BC}" destId="{AAED8B7E-3228-41E8-9D9E-397ACBFF782F}" srcOrd="3" destOrd="0" parTransId="{2BFA0E0D-D59F-4E67-907C-B0DBE7E21576}" sibTransId="{AD73F5CB-67B5-4BE4-A45B-71D2FE5A7D1D}"/>
    <dgm:cxn modelId="{141E8C61-C752-4881-B1E5-3D9342B2352D}" type="presOf" srcId="{A416FFB2-BBAB-4907-99E0-942B71E89D52}" destId="{290DBE1F-53F7-4428-AC17-FBE8D487F79B}" srcOrd="0" destOrd="0" presId="urn:microsoft.com/office/officeart/2005/8/layout/arrow5"/>
    <dgm:cxn modelId="{2312F772-7624-4293-B706-4895E9B04F7F}" type="presOf" srcId="{79835F9A-3D34-4448-A3BF-CEC6FFEAC536}" destId="{CEA36A57-1C91-44B4-9A89-C253F60D64E7}" srcOrd="0" destOrd="0" presId="urn:microsoft.com/office/officeart/2005/8/layout/arrow5"/>
    <dgm:cxn modelId="{BD4E2BA2-9AF5-4A00-A3D6-CDCF4D26F713}" type="presOf" srcId="{AAED8B7E-3228-41E8-9D9E-397ACBFF782F}" destId="{03F44218-E739-4B49-B790-83627FC429D6}" srcOrd="0" destOrd="0" presId="urn:microsoft.com/office/officeart/2005/8/layout/arrow5"/>
    <dgm:cxn modelId="{C6DAABAE-6A73-4C95-8345-607867DBDD7D}" type="presOf" srcId="{EAC847EA-BCD1-4842-8DD9-BFF6C11947BC}" destId="{26FF85A3-7FB7-4166-9FFE-9DBF4F2412E2}" srcOrd="0" destOrd="0" presId="urn:microsoft.com/office/officeart/2005/8/layout/arrow5"/>
    <dgm:cxn modelId="{5C6790E9-1D21-432A-8C48-520C0C597995}" srcId="{EAC847EA-BCD1-4842-8DD9-BFF6C11947BC}" destId="{A416FFB2-BBAB-4907-99E0-942B71E89D52}" srcOrd="2" destOrd="0" parTransId="{8487F9BC-4743-4E1F-A157-36F036155D9C}" sibTransId="{D2087E83-CF2A-4C83-8064-C6F1538D0038}"/>
    <dgm:cxn modelId="{4C9FCAEB-6241-45B6-8DD2-7091F581BD32}" srcId="{EAC847EA-BCD1-4842-8DD9-BFF6C11947BC}" destId="{46485C6E-FA6B-466B-9E2B-9AB06EC8ABFB}" srcOrd="0" destOrd="0" parTransId="{17FCC2E0-B137-4A39-9865-2D72FE7F2DAC}" sibTransId="{7755D487-18DA-4899-B66B-2CD64DDEA984}"/>
    <dgm:cxn modelId="{E5CF1AEF-4888-4431-BA55-7949E3FDCB7C}" srcId="{EAC847EA-BCD1-4842-8DD9-BFF6C11947BC}" destId="{79835F9A-3D34-4448-A3BF-CEC6FFEAC536}" srcOrd="1" destOrd="0" parTransId="{2AAF0C0A-EB72-46FF-B232-3BE816204C1C}" sibTransId="{1B166E89-7739-40A6-B64E-4C584D6922FE}"/>
    <dgm:cxn modelId="{13EA7645-7323-4A1E-8360-C55C471CE81F}" type="presParOf" srcId="{26FF85A3-7FB7-4166-9FFE-9DBF4F2412E2}" destId="{041A0D4E-64E4-4E73-A288-BE1823AEBBB5}" srcOrd="0" destOrd="0" presId="urn:microsoft.com/office/officeart/2005/8/layout/arrow5"/>
    <dgm:cxn modelId="{81222734-FF00-4E8B-8BDF-8D5DAA3076A7}" type="presParOf" srcId="{26FF85A3-7FB7-4166-9FFE-9DBF4F2412E2}" destId="{CEA36A57-1C91-44B4-9A89-C253F60D64E7}" srcOrd="1" destOrd="0" presId="urn:microsoft.com/office/officeart/2005/8/layout/arrow5"/>
    <dgm:cxn modelId="{CB05897D-FF7D-4B60-BB82-E322D8E7AFC9}" type="presParOf" srcId="{26FF85A3-7FB7-4166-9FFE-9DBF4F2412E2}" destId="{290DBE1F-53F7-4428-AC17-FBE8D487F79B}" srcOrd="2" destOrd="0" presId="urn:microsoft.com/office/officeart/2005/8/layout/arrow5"/>
    <dgm:cxn modelId="{09FB6B55-F8D2-4452-B3FC-A0ABB9F294F2}" type="presParOf" srcId="{26FF85A3-7FB7-4166-9FFE-9DBF4F2412E2}" destId="{03F44218-E739-4B49-B790-83627FC429D6}" srcOrd="3" destOrd="0" presId="urn:microsoft.com/office/officeart/2005/8/layout/arrow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F5C905-DE47-4F75-B9B2-2706BBA9D89D}"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D47A7211-E9E5-4189-9DCE-7875A3344C63}">
      <dgm:prSet custT="1"/>
      <dgm:spPr/>
      <dgm:t>
        <a:bodyPr/>
        <a:lstStyle/>
        <a:p>
          <a:r>
            <a:rPr lang="da-DK" sz="4500" b="0">
              <a:latin typeface="Calibri" panose="020F0502020204030204" pitchFamily="34" charset="0"/>
              <a:ea typeface="Calibri" panose="020F0502020204030204" pitchFamily="34" charset="0"/>
              <a:cs typeface="Calibri" panose="020F0502020204030204" pitchFamily="34" charset="0"/>
            </a:rPr>
            <a:t>Blev </a:t>
          </a:r>
          <a:r>
            <a:rPr lang="da-DK" sz="4500" b="0" err="1">
              <a:latin typeface="Calibri" panose="020F0502020204030204" pitchFamily="34" charset="0"/>
              <a:ea typeface="Calibri" panose="020F0502020204030204" pitchFamily="34" charset="0"/>
              <a:cs typeface="Calibri" panose="020F0502020204030204" pitchFamily="34" charset="0"/>
            </a:rPr>
            <a:t>Zakæus</a:t>
          </a:r>
          <a:r>
            <a:rPr lang="da-DK" sz="4500" b="0">
              <a:latin typeface="Calibri" panose="020F0502020204030204" pitchFamily="34" charset="0"/>
              <a:ea typeface="Calibri" panose="020F0502020204030204" pitchFamily="34" charset="0"/>
              <a:cs typeface="Calibri" panose="020F0502020204030204" pitchFamily="34" charset="0"/>
            </a:rPr>
            <a:t> mobbet?</a:t>
          </a:r>
          <a:endParaRPr lang="en-US" sz="4500" b="0">
            <a:latin typeface="Calibri" panose="020F0502020204030204" pitchFamily="34" charset="0"/>
            <a:ea typeface="Calibri" panose="020F0502020204030204" pitchFamily="34" charset="0"/>
            <a:cs typeface="Calibri" panose="020F0502020204030204" pitchFamily="34" charset="0"/>
          </a:endParaRPr>
        </a:p>
      </dgm:t>
    </dgm:pt>
    <dgm:pt modelId="{A174F83D-9230-4D18-80A3-8C917383DA40}" type="parTrans" cxnId="{8E8A4B8D-12E0-4938-BE3F-015F29502432}">
      <dgm:prSet/>
      <dgm:spPr/>
      <dgm:t>
        <a:bodyPr/>
        <a:lstStyle/>
        <a:p>
          <a:endParaRPr lang="en-US"/>
        </a:p>
      </dgm:t>
    </dgm:pt>
    <dgm:pt modelId="{4FDFFA0A-C0F5-41A8-8B1F-F6C1F98F3789}" type="sibTrans" cxnId="{8E8A4B8D-12E0-4938-BE3F-015F29502432}">
      <dgm:prSet/>
      <dgm:spPr/>
      <dgm:t>
        <a:bodyPr/>
        <a:lstStyle/>
        <a:p>
          <a:endParaRPr lang="en-US"/>
        </a:p>
      </dgm:t>
    </dgm:pt>
    <dgm:pt modelId="{9F58B11D-FB17-4882-8022-E6AEC90F4CBF}">
      <dgm:prSet custT="1"/>
      <dgm:spPr/>
      <dgm:t>
        <a:bodyPr/>
        <a:lstStyle/>
        <a:p>
          <a:r>
            <a:rPr lang="da-DK" sz="4500" b="0" dirty="0">
              <a:latin typeface="Calibri" panose="020F0502020204030204" pitchFamily="34" charset="0"/>
              <a:ea typeface="Calibri" panose="020F0502020204030204" pitchFamily="34" charset="0"/>
              <a:cs typeface="Calibri" panose="020F0502020204030204" pitchFamily="34" charset="0"/>
            </a:rPr>
            <a:t>Nævn 5 ting man kan blive mobbet med.</a:t>
          </a:r>
          <a:endParaRPr lang="en-US" sz="4500" b="0" dirty="0">
            <a:latin typeface="Calibri" panose="020F0502020204030204" pitchFamily="34" charset="0"/>
            <a:ea typeface="Calibri" panose="020F0502020204030204" pitchFamily="34" charset="0"/>
            <a:cs typeface="Calibri" panose="020F0502020204030204" pitchFamily="34" charset="0"/>
          </a:endParaRPr>
        </a:p>
      </dgm:t>
    </dgm:pt>
    <dgm:pt modelId="{4EDEFFF6-4CED-4C57-9326-5C7AC1A24B58}" type="parTrans" cxnId="{23CF4017-3CCA-4D8D-AC5E-2322B944F874}">
      <dgm:prSet/>
      <dgm:spPr/>
      <dgm:t>
        <a:bodyPr/>
        <a:lstStyle/>
        <a:p>
          <a:endParaRPr lang="en-US"/>
        </a:p>
      </dgm:t>
    </dgm:pt>
    <dgm:pt modelId="{A4896413-6B4B-4FA0-A5DA-47E0CDC578BB}" type="sibTrans" cxnId="{23CF4017-3CCA-4D8D-AC5E-2322B944F874}">
      <dgm:prSet/>
      <dgm:spPr/>
      <dgm:t>
        <a:bodyPr/>
        <a:lstStyle/>
        <a:p>
          <a:endParaRPr lang="en-US"/>
        </a:p>
      </dgm:t>
    </dgm:pt>
    <dgm:pt modelId="{4B5795AB-842B-4ECE-B965-A58CAAB0549B}" type="pres">
      <dgm:prSet presAssocID="{2FF5C905-DE47-4F75-B9B2-2706BBA9D89D}" presName="hierChild1" presStyleCnt="0">
        <dgm:presLayoutVars>
          <dgm:chPref val="1"/>
          <dgm:dir/>
          <dgm:animOne val="branch"/>
          <dgm:animLvl val="lvl"/>
          <dgm:resizeHandles/>
        </dgm:presLayoutVars>
      </dgm:prSet>
      <dgm:spPr/>
    </dgm:pt>
    <dgm:pt modelId="{72B45B79-1812-4BDA-8782-75D896E740DC}" type="pres">
      <dgm:prSet presAssocID="{D47A7211-E9E5-4189-9DCE-7875A3344C63}" presName="hierRoot1" presStyleCnt="0"/>
      <dgm:spPr/>
    </dgm:pt>
    <dgm:pt modelId="{8057E4AB-4D53-4030-BC8C-791C57F9E701}" type="pres">
      <dgm:prSet presAssocID="{D47A7211-E9E5-4189-9DCE-7875A3344C63}" presName="composite" presStyleCnt="0"/>
      <dgm:spPr/>
    </dgm:pt>
    <dgm:pt modelId="{9673EE37-A779-490A-905B-E708F51AB197}" type="pres">
      <dgm:prSet presAssocID="{D47A7211-E9E5-4189-9DCE-7875A3344C63}" presName="background" presStyleLbl="node0" presStyleIdx="0" presStyleCnt="2"/>
      <dgm:spPr/>
    </dgm:pt>
    <dgm:pt modelId="{1080527C-F4C4-45E4-ADE6-6A321B7C44A3}" type="pres">
      <dgm:prSet presAssocID="{D47A7211-E9E5-4189-9DCE-7875A3344C63}" presName="text" presStyleLbl="fgAcc0" presStyleIdx="0" presStyleCnt="2">
        <dgm:presLayoutVars>
          <dgm:chPref val="3"/>
        </dgm:presLayoutVars>
      </dgm:prSet>
      <dgm:spPr/>
    </dgm:pt>
    <dgm:pt modelId="{BF4E2540-5F37-4DA0-A09D-D477ABCF7219}" type="pres">
      <dgm:prSet presAssocID="{D47A7211-E9E5-4189-9DCE-7875A3344C63}" presName="hierChild2" presStyleCnt="0"/>
      <dgm:spPr/>
    </dgm:pt>
    <dgm:pt modelId="{1221E848-56A5-4238-B6D8-37FC4916641C}" type="pres">
      <dgm:prSet presAssocID="{9F58B11D-FB17-4882-8022-E6AEC90F4CBF}" presName="hierRoot1" presStyleCnt="0"/>
      <dgm:spPr/>
    </dgm:pt>
    <dgm:pt modelId="{60F0F606-CD37-4E3F-BF15-EF2813AC8022}" type="pres">
      <dgm:prSet presAssocID="{9F58B11D-FB17-4882-8022-E6AEC90F4CBF}" presName="composite" presStyleCnt="0"/>
      <dgm:spPr/>
    </dgm:pt>
    <dgm:pt modelId="{59E4C6F0-C6F7-4523-83C5-99B055A9A205}" type="pres">
      <dgm:prSet presAssocID="{9F58B11D-FB17-4882-8022-E6AEC90F4CBF}" presName="background" presStyleLbl="node0" presStyleIdx="1" presStyleCnt="2"/>
      <dgm:spPr/>
    </dgm:pt>
    <dgm:pt modelId="{0CB609D5-D9CD-4716-A8E5-EBC43F49BAF8}" type="pres">
      <dgm:prSet presAssocID="{9F58B11D-FB17-4882-8022-E6AEC90F4CBF}" presName="text" presStyleLbl="fgAcc0" presStyleIdx="1" presStyleCnt="2">
        <dgm:presLayoutVars>
          <dgm:chPref val="3"/>
        </dgm:presLayoutVars>
      </dgm:prSet>
      <dgm:spPr/>
    </dgm:pt>
    <dgm:pt modelId="{8A15FB6E-CA29-4D11-94C8-40D2B3DB8EB2}" type="pres">
      <dgm:prSet presAssocID="{9F58B11D-FB17-4882-8022-E6AEC90F4CBF}" presName="hierChild2" presStyleCnt="0"/>
      <dgm:spPr/>
    </dgm:pt>
  </dgm:ptLst>
  <dgm:cxnLst>
    <dgm:cxn modelId="{EB624702-096C-457C-9849-D2D7E03100DC}" type="presOf" srcId="{9F58B11D-FB17-4882-8022-E6AEC90F4CBF}" destId="{0CB609D5-D9CD-4716-A8E5-EBC43F49BAF8}" srcOrd="0" destOrd="0" presId="urn:microsoft.com/office/officeart/2005/8/layout/hierarchy1"/>
    <dgm:cxn modelId="{0B442F04-CF5F-4428-A161-7E01A1739C7C}" type="presOf" srcId="{2FF5C905-DE47-4F75-B9B2-2706BBA9D89D}" destId="{4B5795AB-842B-4ECE-B965-A58CAAB0549B}" srcOrd="0" destOrd="0" presId="urn:microsoft.com/office/officeart/2005/8/layout/hierarchy1"/>
    <dgm:cxn modelId="{23CF4017-3CCA-4D8D-AC5E-2322B944F874}" srcId="{2FF5C905-DE47-4F75-B9B2-2706BBA9D89D}" destId="{9F58B11D-FB17-4882-8022-E6AEC90F4CBF}" srcOrd="1" destOrd="0" parTransId="{4EDEFFF6-4CED-4C57-9326-5C7AC1A24B58}" sibTransId="{A4896413-6B4B-4FA0-A5DA-47E0CDC578BB}"/>
    <dgm:cxn modelId="{6D814529-B2E3-4F81-BEE6-7CA62C23C2DF}" type="presOf" srcId="{D47A7211-E9E5-4189-9DCE-7875A3344C63}" destId="{1080527C-F4C4-45E4-ADE6-6A321B7C44A3}" srcOrd="0" destOrd="0" presId="urn:microsoft.com/office/officeart/2005/8/layout/hierarchy1"/>
    <dgm:cxn modelId="{8E8A4B8D-12E0-4938-BE3F-015F29502432}" srcId="{2FF5C905-DE47-4F75-B9B2-2706BBA9D89D}" destId="{D47A7211-E9E5-4189-9DCE-7875A3344C63}" srcOrd="0" destOrd="0" parTransId="{A174F83D-9230-4D18-80A3-8C917383DA40}" sibTransId="{4FDFFA0A-C0F5-41A8-8B1F-F6C1F98F3789}"/>
    <dgm:cxn modelId="{821A5C01-41AE-45B2-B84C-E280115F3991}" type="presParOf" srcId="{4B5795AB-842B-4ECE-B965-A58CAAB0549B}" destId="{72B45B79-1812-4BDA-8782-75D896E740DC}" srcOrd="0" destOrd="0" presId="urn:microsoft.com/office/officeart/2005/8/layout/hierarchy1"/>
    <dgm:cxn modelId="{96474F95-CBA9-44BA-8660-3232C1CAABA8}" type="presParOf" srcId="{72B45B79-1812-4BDA-8782-75D896E740DC}" destId="{8057E4AB-4D53-4030-BC8C-791C57F9E701}" srcOrd="0" destOrd="0" presId="urn:microsoft.com/office/officeart/2005/8/layout/hierarchy1"/>
    <dgm:cxn modelId="{4D66EB58-7D91-480E-873A-4C54C713353F}" type="presParOf" srcId="{8057E4AB-4D53-4030-BC8C-791C57F9E701}" destId="{9673EE37-A779-490A-905B-E708F51AB197}" srcOrd="0" destOrd="0" presId="urn:microsoft.com/office/officeart/2005/8/layout/hierarchy1"/>
    <dgm:cxn modelId="{EED29745-5BFE-4DD5-8B1F-D58D2CA86EDB}" type="presParOf" srcId="{8057E4AB-4D53-4030-BC8C-791C57F9E701}" destId="{1080527C-F4C4-45E4-ADE6-6A321B7C44A3}" srcOrd="1" destOrd="0" presId="urn:microsoft.com/office/officeart/2005/8/layout/hierarchy1"/>
    <dgm:cxn modelId="{C83C36E7-6A20-497F-B431-BDFB98EA7B0A}" type="presParOf" srcId="{72B45B79-1812-4BDA-8782-75D896E740DC}" destId="{BF4E2540-5F37-4DA0-A09D-D477ABCF7219}" srcOrd="1" destOrd="0" presId="urn:microsoft.com/office/officeart/2005/8/layout/hierarchy1"/>
    <dgm:cxn modelId="{402FE9DD-F1ED-4309-BC1F-DB128A7A3801}" type="presParOf" srcId="{4B5795AB-842B-4ECE-B965-A58CAAB0549B}" destId="{1221E848-56A5-4238-B6D8-37FC4916641C}" srcOrd="1" destOrd="0" presId="urn:microsoft.com/office/officeart/2005/8/layout/hierarchy1"/>
    <dgm:cxn modelId="{CB33BCD0-C5C0-494F-901F-D543FE15002B}" type="presParOf" srcId="{1221E848-56A5-4238-B6D8-37FC4916641C}" destId="{60F0F606-CD37-4E3F-BF15-EF2813AC8022}" srcOrd="0" destOrd="0" presId="urn:microsoft.com/office/officeart/2005/8/layout/hierarchy1"/>
    <dgm:cxn modelId="{B31FCC59-2137-4C0A-9D81-19F316CB1298}" type="presParOf" srcId="{60F0F606-CD37-4E3F-BF15-EF2813AC8022}" destId="{59E4C6F0-C6F7-4523-83C5-99B055A9A205}" srcOrd="0" destOrd="0" presId="urn:microsoft.com/office/officeart/2005/8/layout/hierarchy1"/>
    <dgm:cxn modelId="{A9D8BCC2-3C7D-49C8-B610-20A4D88A51FB}" type="presParOf" srcId="{60F0F606-CD37-4E3F-BF15-EF2813AC8022}" destId="{0CB609D5-D9CD-4716-A8E5-EBC43F49BAF8}" srcOrd="1" destOrd="0" presId="urn:microsoft.com/office/officeart/2005/8/layout/hierarchy1"/>
    <dgm:cxn modelId="{C0A4A0A3-292B-407B-A961-1784FEB623B1}" type="presParOf" srcId="{1221E848-56A5-4238-B6D8-37FC4916641C}" destId="{8A15FB6E-CA29-4D11-94C8-40D2B3DB8EB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10658-C716-4632-ABEA-3427C45B101F}">
      <dsp:nvSpPr>
        <dsp:cNvPr id="0" name=""/>
        <dsp:cNvSpPr/>
      </dsp:nvSpPr>
      <dsp:spPr>
        <a:xfrm>
          <a:off x="0" y="1894"/>
          <a:ext cx="5114776"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E9A6CE6A-F2B7-4381-8BA5-F26CD5B2509B}">
      <dsp:nvSpPr>
        <dsp:cNvPr id="0" name=""/>
        <dsp:cNvSpPr/>
      </dsp:nvSpPr>
      <dsp:spPr>
        <a:xfrm>
          <a:off x="0" y="1894"/>
          <a:ext cx="5114776" cy="1292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da-DK" sz="2500" kern="1200">
              <a:latin typeface="Calibri" panose="020F0502020204030204" pitchFamily="34" charset="0"/>
              <a:ea typeface="Calibri" panose="020F0502020204030204" pitchFamily="34" charset="0"/>
              <a:cs typeface="Calibri" panose="020F0502020204030204" pitchFamily="34" charset="0"/>
            </a:rPr>
            <a:t>Prøv om du kan gætte hvilken stemning, personen føler på billedet?</a:t>
          </a:r>
          <a:endParaRPr lang="en-US" sz="2500" kern="1200">
            <a:latin typeface="Calibri" panose="020F0502020204030204" pitchFamily="34" charset="0"/>
            <a:ea typeface="Calibri" panose="020F0502020204030204" pitchFamily="34" charset="0"/>
            <a:cs typeface="Calibri" panose="020F0502020204030204" pitchFamily="34" charset="0"/>
          </a:endParaRPr>
        </a:p>
      </dsp:txBody>
      <dsp:txXfrm>
        <a:off x="0" y="1894"/>
        <a:ext cx="5114776" cy="1292327"/>
      </dsp:txXfrm>
    </dsp:sp>
    <dsp:sp modelId="{F2E80A0F-3AF6-4E4C-B6FA-356954CF06FD}">
      <dsp:nvSpPr>
        <dsp:cNvPr id="0" name=""/>
        <dsp:cNvSpPr/>
      </dsp:nvSpPr>
      <dsp:spPr>
        <a:xfrm>
          <a:off x="0" y="1294222"/>
          <a:ext cx="5114776"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AC1C201D-333A-4EB6-A374-613F4CE03D73}">
      <dsp:nvSpPr>
        <dsp:cNvPr id="0" name=""/>
        <dsp:cNvSpPr/>
      </dsp:nvSpPr>
      <dsp:spPr>
        <a:xfrm>
          <a:off x="0" y="1294222"/>
          <a:ext cx="5114776" cy="1292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da-DK" sz="2500" kern="1200">
              <a:latin typeface="Calibri" panose="020F0502020204030204" pitchFamily="34" charset="0"/>
              <a:ea typeface="Calibri" panose="020F0502020204030204" pitchFamily="34" charset="0"/>
              <a:cs typeface="Calibri" panose="020F0502020204030204" pitchFamily="34" charset="0"/>
            </a:rPr>
            <a:t>Er der et billede, du føler passer til en stemning, du selv har følt?</a:t>
          </a:r>
          <a:endParaRPr lang="en-US" sz="2500" kern="1200">
            <a:latin typeface="Calibri" panose="020F0502020204030204" pitchFamily="34" charset="0"/>
            <a:ea typeface="Calibri" panose="020F0502020204030204" pitchFamily="34" charset="0"/>
            <a:cs typeface="Calibri" panose="020F0502020204030204" pitchFamily="34" charset="0"/>
          </a:endParaRPr>
        </a:p>
      </dsp:txBody>
      <dsp:txXfrm>
        <a:off x="0" y="1294222"/>
        <a:ext cx="5114776" cy="1292327"/>
      </dsp:txXfrm>
    </dsp:sp>
    <dsp:sp modelId="{F456A564-9069-4F07-8097-35FAA232D328}">
      <dsp:nvSpPr>
        <dsp:cNvPr id="0" name=""/>
        <dsp:cNvSpPr/>
      </dsp:nvSpPr>
      <dsp:spPr>
        <a:xfrm>
          <a:off x="0" y="2586550"/>
          <a:ext cx="5114776"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02DE77E-3246-4FCA-9DCB-7DF917080B6D}">
      <dsp:nvSpPr>
        <dsp:cNvPr id="0" name=""/>
        <dsp:cNvSpPr/>
      </dsp:nvSpPr>
      <dsp:spPr>
        <a:xfrm>
          <a:off x="0" y="2586550"/>
          <a:ext cx="5114776" cy="1292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endParaRPr lang="en-US" sz="2500" kern="1200">
            <a:latin typeface="Calibri" panose="020F0502020204030204" pitchFamily="34" charset="0"/>
            <a:ea typeface="Calibri" panose="020F0502020204030204" pitchFamily="34" charset="0"/>
            <a:cs typeface="Calibri" panose="020F0502020204030204" pitchFamily="34" charset="0"/>
          </a:endParaRPr>
        </a:p>
      </dsp:txBody>
      <dsp:txXfrm>
        <a:off x="0" y="2586550"/>
        <a:ext cx="5114776" cy="12923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807D0-6BBB-41E2-B569-7BC8B52DF788}">
      <dsp:nvSpPr>
        <dsp:cNvPr id="0" name=""/>
        <dsp:cNvSpPr/>
      </dsp:nvSpPr>
      <dsp:spPr>
        <a:xfrm>
          <a:off x="0" y="399274"/>
          <a:ext cx="5611659" cy="10780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DC3199-E47E-45B3-AA64-8E3B6332F246}">
      <dsp:nvSpPr>
        <dsp:cNvPr id="0" name=""/>
        <dsp:cNvSpPr/>
      </dsp:nvSpPr>
      <dsp:spPr>
        <a:xfrm>
          <a:off x="326107" y="641833"/>
          <a:ext cx="592922" cy="5929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576A58-6777-428F-BB4B-B687D8584AED}">
      <dsp:nvSpPr>
        <dsp:cNvPr id="0" name=""/>
        <dsp:cNvSpPr/>
      </dsp:nvSpPr>
      <dsp:spPr>
        <a:xfrm>
          <a:off x="1245136" y="399274"/>
          <a:ext cx="4366522" cy="1078040"/>
        </a:xfrm>
        <a:prstGeom prst="rect">
          <a:avLst/>
        </a:prstGeom>
        <a:solidFill>
          <a:schemeClr val="accent2">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14093" tIns="114093" rIns="114093" bIns="114093" numCol="1" spcCol="1270" anchor="ctr" anchorCtr="0">
          <a:noAutofit/>
        </a:bodyPr>
        <a:lstStyle/>
        <a:p>
          <a:pPr marL="0" lvl="0" indent="0" algn="l" defTabSz="800100">
            <a:lnSpc>
              <a:spcPct val="100000"/>
            </a:lnSpc>
            <a:spcBef>
              <a:spcPct val="0"/>
            </a:spcBef>
            <a:spcAft>
              <a:spcPct val="35000"/>
            </a:spcAft>
            <a:buNone/>
          </a:pPr>
          <a:r>
            <a:rPr lang="en-US" sz="1800" b="0" i="0" kern="1200" dirty="0" err="1">
              <a:latin typeface="Calibri"/>
              <a:ea typeface="Calibri"/>
              <a:cs typeface="Calibri"/>
            </a:rPr>
            <a:t>Hvilket</a:t>
          </a:r>
          <a:r>
            <a:rPr lang="en-US" sz="1800" b="0" i="0" kern="1200" dirty="0">
              <a:latin typeface="Calibri"/>
              <a:ea typeface="Calibri"/>
              <a:cs typeface="Calibri"/>
            </a:rPr>
            <a:t> </a:t>
          </a:r>
          <a:r>
            <a:rPr lang="en-US" sz="1800" b="0" i="0" kern="1200" dirty="0" err="1">
              <a:latin typeface="Calibri"/>
              <a:ea typeface="Calibri"/>
              <a:cs typeface="Calibri"/>
            </a:rPr>
            <a:t>udtryk</a:t>
          </a:r>
          <a:r>
            <a:rPr lang="en-US" sz="1800" b="0" i="0" kern="1200" dirty="0">
              <a:latin typeface="Calibri"/>
              <a:ea typeface="Calibri"/>
              <a:cs typeface="Calibri"/>
            </a:rPr>
            <a:t> </a:t>
          </a:r>
          <a:r>
            <a:rPr lang="en-US" sz="1800" b="0" i="0" kern="1200" dirty="0" err="1">
              <a:latin typeface="Calibri"/>
              <a:ea typeface="Calibri"/>
              <a:cs typeface="Calibri"/>
            </a:rPr>
            <a:t>tror</a:t>
          </a:r>
          <a:r>
            <a:rPr lang="en-US" sz="1800" b="0" i="0" kern="1200" dirty="0">
              <a:latin typeface="Calibri"/>
              <a:ea typeface="Calibri"/>
              <a:cs typeface="Calibri"/>
            </a:rPr>
            <a:t> du, Maria Magdalene </a:t>
          </a:r>
          <a:r>
            <a:rPr lang="en-US" sz="1800" b="0" i="0" kern="1200" dirty="0" err="1">
              <a:latin typeface="Calibri"/>
              <a:ea typeface="Calibri"/>
              <a:cs typeface="Calibri"/>
            </a:rPr>
            <a:t>havde</a:t>
          </a:r>
          <a:r>
            <a:rPr lang="en-US" sz="1800" b="0" i="0" kern="1200" dirty="0">
              <a:latin typeface="Calibri"/>
              <a:ea typeface="Calibri"/>
              <a:cs typeface="Calibri"/>
            </a:rPr>
            <a:t>, da </a:t>
          </a:r>
          <a:r>
            <a:rPr lang="en-US" sz="1800" b="0" i="0" kern="1200" dirty="0" err="1">
              <a:latin typeface="Calibri"/>
              <a:ea typeface="Calibri"/>
              <a:cs typeface="Calibri"/>
            </a:rPr>
            <a:t>hun</a:t>
          </a:r>
          <a:r>
            <a:rPr lang="en-US" sz="1800" b="0" i="0" kern="1200" dirty="0">
              <a:latin typeface="Calibri"/>
              <a:ea typeface="Calibri"/>
              <a:cs typeface="Calibri"/>
            </a:rPr>
            <a:t> </a:t>
          </a:r>
          <a:r>
            <a:rPr lang="en-US" sz="1800" b="0" i="0" kern="1200" dirty="0" err="1">
              <a:latin typeface="Calibri"/>
              <a:ea typeface="Calibri"/>
              <a:cs typeface="Calibri"/>
            </a:rPr>
            <a:t>påskemorgen</a:t>
          </a:r>
          <a:r>
            <a:rPr lang="en-US" sz="1800" b="0" i="0" kern="1200" dirty="0">
              <a:latin typeface="Calibri"/>
              <a:ea typeface="Calibri"/>
              <a:cs typeface="Calibri"/>
            </a:rPr>
            <a:t> </a:t>
          </a:r>
          <a:r>
            <a:rPr lang="en-US" sz="1800" b="0" i="0" kern="1200" dirty="0" err="1">
              <a:latin typeface="Calibri"/>
              <a:ea typeface="Calibri"/>
              <a:cs typeface="Calibri"/>
            </a:rPr>
            <a:t>kom</a:t>
          </a:r>
          <a:r>
            <a:rPr lang="en-US" sz="1800" b="0" i="0" kern="1200" dirty="0">
              <a:latin typeface="Calibri"/>
              <a:ea typeface="Calibri"/>
              <a:cs typeface="Calibri"/>
            </a:rPr>
            <a:t> </a:t>
          </a:r>
          <a:r>
            <a:rPr lang="en-US" sz="1800" b="0" i="0" kern="1200" dirty="0" err="1">
              <a:latin typeface="Calibri"/>
              <a:ea typeface="Calibri"/>
              <a:cs typeface="Calibri"/>
            </a:rPr>
            <a:t>til</a:t>
          </a:r>
          <a:r>
            <a:rPr lang="en-US" sz="1800" b="0" i="0" kern="1200" dirty="0">
              <a:latin typeface="Calibri"/>
              <a:ea typeface="Calibri"/>
              <a:cs typeface="Calibri"/>
            </a:rPr>
            <a:t> graven og </a:t>
          </a:r>
          <a:r>
            <a:rPr lang="en-US" sz="1800" b="0" i="0" kern="1200" dirty="0" err="1">
              <a:latin typeface="Calibri"/>
              <a:ea typeface="Calibri"/>
              <a:cs typeface="Calibri"/>
            </a:rPr>
            <a:t>så</a:t>
          </a:r>
          <a:r>
            <a:rPr lang="en-US" sz="1800" b="0" i="0" kern="1200" dirty="0">
              <a:latin typeface="Calibri"/>
              <a:ea typeface="Calibri"/>
              <a:cs typeface="Calibri"/>
            </a:rPr>
            <a:t>, at den var tom.</a:t>
          </a:r>
          <a:endParaRPr lang="en-US" sz="1800" kern="1200" dirty="0">
            <a:latin typeface="Calibri"/>
            <a:ea typeface="Calibri"/>
            <a:cs typeface="Calibri"/>
          </a:endParaRPr>
        </a:p>
      </dsp:txBody>
      <dsp:txXfrm>
        <a:off x="1245136" y="399274"/>
        <a:ext cx="4366522" cy="1078040"/>
      </dsp:txXfrm>
    </dsp:sp>
    <dsp:sp modelId="{1B9B1172-F283-4815-B7F9-73FAA4349775}">
      <dsp:nvSpPr>
        <dsp:cNvPr id="0" name=""/>
        <dsp:cNvSpPr/>
      </dsp:nvSpPr>
      <dsp:spPr>
        <a:xfrm>
          <a:off x="0" y="1716878"/>
          <a:ext cx="5611659" cy="10780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D6628F-5F3B-4DE3-A555-A48E92693CA8}">
      <dsp:nvSpPr>
        <dsp:cNvPr id="0" name=""/>
        <dsp:cNvSpPr/>
      </dsp:nvSpPr>
      <dsp:spPr>
        <a:xfrm>
          <a:off x="326107" y="1959437"/>
          <a:ext cx="592922" cy="5929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B8A1EB-C68D-46F6-B813-9AAF7BE704C0}">
      <dsp:nvSpPr>
        <dsp:cNvPr id="0" name=""/>
        <dsp:cNvSpPr/>
      </dsp:nvSpPr>
      <dsp:spPr>
        <a:xfrm>
          <a:off x="1245136" y="1716878"/>
          <a:ext cx="4366522" cy="1078040"/>
        </a:xfrm>
        <a:prstGeom prst="rect">
          <a:avLst/>
        </a:prstGeom>
        <a:solidFill>
          <a:schemeClr val="accent2">
            <a:lumMod val="60000"/>
            <a:lumOff val="4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14093" tIns="114093" rIns="114093" bIns="114093" numCol="1" spcCol="1270" anchor="ctr" anchorCtr="0">
          <a:noAutofit/>
        </a:bodyPr>
        <a:lstStyle/>
        <a:p>
          <a:pPr marL="0" lvl="0" indent="0" algn="l" defTabSz="800100">
            <a:lnSpc>
              <a:spcPct val="100000"/>
            </a:lnSpc>
            <a:spcBef>
              <a:spcPct val="0"/>
            </a:spcBef>
            <a:spcAft>
              <a:spcPct val="35000"/>
            </a:spcAft>
            <a:buNone/>
          </a:pPr>
          <a:r>
            <a:rPr lang="en-US" sz="1800" b="0" i="0" kern="1200">
              <a:latin typeface="Calibri"/>
              <a:ea typeface="Calibri"/>
              <a:cs typeface="Calibri"/>
            </a:rPr>
            <a:t>Beskriv ud fra et af billeder, hvad du tror, hun tænker? </a:t>
          </a:r>
          <a:endParaRPr lang="en-US" sz="1800" kern="1200">
            <a:latin typeface="Calibri"/>
            <a:ea typeface="Calibri"/>
            <a:cs typeface="Calibri"/>
          </a:endParaRPr>
        </a:p>
      </dsp:txBody>
      <dsp:txXfrm>
        <a:off x="1245136" y="1716878"/>
        <a:ext cx="4366522" cy="10780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1A0D4E-64E4-4E73-A288-BE1823AEBBB5}">
      <dsp:nvSpPr>
        <dsp:cNvPr id="0" name=""/>
        <dsp:cNvSpPr/>
      </dsp:nvSpPr>
      <dsp:spPr>
        <a:xfrm>
          <a:off x="1572676" y="-113959"/>
          <a:ext cx="2948323" cy="2365281"/>
        </a:xfrm>
        <a:prstGeom prst="downArrow">
          <a:avLst>
            <a:gd name="adj1" fmla="val 50000"/>
            <a:gd name="adj2" fmla="val 3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da-DK" sz="1000" b="0" i="0" kern="1200">
              <a:solidFill>
                <a:schemeClr val="tx1"/>
              </a:solidFill>
              <a:latin typeface="Calibri" panose="020F0502020204030204" pitchFamily="34" charset="0"/>
              <a:ea typeface="Calibri" panose="020F0502020204030204" pitchFamily="34" charset="0"/>
              <a:cs typeface="Calibri" panose="020F0502020204030204" pitchFamily="34" charset="0"/>
            </a:rPr>
            <a:t>Hun er den eneste, min due, mit ét og alt.</a:t>
          </a:r>
          <a:br>
            <a:rPr lang="da-DK" sz="1000" kern="12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1" kern="1200">
              <a:solidFill>
                <a:schemeClr val="tx1"/>
              </a:solidFill>
              <a:latin typeface="Calibri" panose="020F0502020204030204" pitchFamily="34" charset="0"/>
              <a:ea typeface="Calibri" panose="020F0502020204030204" pitchFamily="34" charset="0"/>
              <a:cs typeface="Calibri" panose="020F0502020204030204" pitchFamily="34" charset="0"/>
            </a:rPr>
            <a:t>- Kapitel 6, vers 9</a:t>
          </a:r>
          <a:endParaRPr lang="en-US" sz="10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2309757" y="-113959"/>
        <a:ext cx="1474161" cy="1951357"/>
      </dsp:txXfrm>
    </dsp:sp>
    <dsp:sp modelId="{CEA36A57-1C91-44B4-9A89-C253F60D64E7}">
      <dsp:nvSpPr>
        <dsp:cNvPr id="0" name=""/>
        <dsp:cNvSpPr/>
      </dsp:nvSpPr>
      <dsp:spPr>
        <a:xfrm rot="5400000">
          <a:off x="3442240" y="1668230"/>
          <a:ext cx="2773576" cy="2365281"/>
        </a:xfrm>
        <a:prstGeom prst="downArrow">
          <a:avLst>
            <a:gd name="adj1" fmla="val 50000"/>
            <a:gd name="adj2" fmla="val 3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da-DK" sz="1000" b="0" i="0" kern="1200">
              <a:solidFill>
                <a:schemeClr val="tx1"/>
              </a:solidFill>
              <a:latin typeface="Calibri" panose="020F0502020204030204" pitchFamily="34" charset="0"/>
              <a:ea typeface="Calibri" panose="020F0502020204030204" pitchFamily="34" charset="0"/>
              <a:cs typeface="Calibri" panose="020F0502020204030204" pitchFamily="34" charset="0"/>
            </a:rPr>
            <a:t>Jeg er </a:t>
          </a:r>
          <a:r>
            <a:rPr lang="da-DK" sz="1000" b="0" i="0" kern="1200" err="1">
              <a:solidFill>
                <a:schemeClr val="tx1"/>
              </a:solidFill>
              <a:latin typeface="Calibri" panose="020F0502020204030204" pitchFamily="34" charset="0"/>
              <a:ea typeface="Calibri" panose="020F0502020204030204" pitchFamily="34" charset="0"/>
              <a:cs typeface="Calibri" panose="020F0502020204030204" pitchFamily="34" charset="0"/>
            </a:rPr>
            <a:t>Sarons</a:t>
          </a:r>
          <a:r>
            <a:rPr lang="da-DK" sz="1000" b="0" i="0" kern="1200">
              <a:solidFill>
                <a:schemeClr val="tx1"/>
              </a:solidFill>
              <a:latin typeface="Calibri" panose="020F0502020204030204" pitchFamily="34" charset="0"/>
              <a:ea typeface="Calibri" panose="020F0502020204030204" pitchFamily="34" charset="0"/>
              <a:cs typeface="Calibri" panose="020F0502020204030204" pitchFamily="34" charset="0"/>
            </a:rPr>
            <a:t> rose,</a:t>
          </a:r>
          <a:br>
            <a:rPr lang="da-DK" sz="1000" kern="12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0" kern="1200">
              <a:solidFill>
                <a:schemeClr val="tx1"/>
              </a:solidFill>
              <a:latin typeface="Calibri" panose="020F0502020204030204" pitchFamily="34" charset="0"/>
              <a:ea typeface="Calibri" panose="020F0502020204030204" pitchFamily="34" charset="0"/>
              <a:cs typeface="Calibri" panose="020F0502020204030204" pitchFamily="34" charset="0"/>
            </a:rPr>
            <a:t>dalenes lilje.</a:t>
          </a:r>
          <a:br>
            <a:rPr lang="da-DK" sz="1000" kern="12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0" kern="1200">
              <a:solidFill>
                <a:schemeClr val="tx1"/>
              </a:solidFill>
              <a:latin typeface="Calibri" panose="020F0502020204030204" pitchFamily="34" charset="0"/>
              <a:ea typeface="Calibri" panose="020F0502020204030204" pitchFamily="34" charset="0"/>
              <a:cs typeface="Calibri" panose="020F0502020204030204" pitchFamily="34" charset="0"/>
            </a:rPr>
            <a:t>Som en lilje blandt tidsler</a:t>
          </a:r>
          <a:br>
            <a:rPr lang="da-DK" sz="1000" kern="12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0" kern="1200">
              <a:solidFill>
                <a:schemeClr val="tx1"/>
              </a:solidFill>
              <a:latin typeface="Calibri" panose="020F0502020204030204" pitchFamily="34" charset="0"/>
              <a:ea typeface="Calibri" panose="020F0502020204030204" pitchFamily="34" charset="0"/>
              <a:cs typeface="Calibri" panose="020F0502020204030204" pitchFamily="34" charset="0"/>
            </a:rPr>
            <a:t>er min kæreste blandt unge piger.</a:t>
          </a:r>
          <a:br>
            <a:rPr lang="da-DK" sz="1000" kern="12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0" kern="1200">
              <a:solidFill>
                <a:schemeClr val="tx1"/>
              </a:solidFill>
              <a:latin typeface="Calibri" panose="020F0502020204030204" pitchFamily="34" charset="0"/>
              <a:ea typeface="Calibri" panose="020F0502020204030204" pitchFamily="34" charset="0"/>
              <a:cs typeface="Calibri" panose="020F0502020204030204" pitchFamily="34" charset="0"/>
            </a:rPr>
            <a:t>Som et æbletræ blandt skovens træer</a:t>
          </a:r>
          <a:br>
            <a:rPr lang="da-DK" sz="1000" kern="12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0" kern="1200">
              <a:solidFill>
                <a:schemeClr val="tx1"/>
              </a:solidFill>
              <a:latin typeface="Calibri" panose="020F0502020204030204" pitchFamily="34" charset="0"/>
              <a:ea typeface="Calibri" panose="020F0502020204030204" pitchFamily="34" charset="0"/>
              <a:cs typeface="Calibri" panose="020F0502020204030204" pitchFamily="34" charset="0"/>
            </a:rPr>
            <a:t>er min elskede blandt unge mænd.</a:t>
          </a:r>
          <a:br>
            <a:rPr lang="da-DK" sz="1000" kern="12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0" kern="1200">
              <a:solidFill>
                <a:schemeClr val="tx1"/>
              </a:solidFill>
              <a:latin typeface="Calibri" panose="020F0502020204030204" pitchFamily="34" charset="0"/>
              <a:ea typeface="Calibri" panose="020F0502020204030204" pitchFamily="34" charset="0"/>
              <a:cs typeface="Calibri" panose="020F0502020204030204" pitchFamily="34" charset="0"/>
            </a:rPr>
            <a:t>I hans skygge elsker jeg at sidde,</a:t>
          </a:r>
          <a:br>
            <a:rPr lang="da-DK" sz="1000" kern="12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0" kern="1200">
              <a:solidFill>
                <a:schemeClr val="tx1"/>
              </a:solidFill>
              <a:latin typeface="Calibri" panose="020F0502020204030204" pitchFamily="34" charset="0"/>
              <a:ea typeface="Calibri" panose="020F0502020204030204" pitchFamily="34" charset="0"/>
              <a:cs typeface="Calibri" panose="020F0502020204030204" pitchFamily="34" charset="0"/>
            </a:rPr>
            <a:t>hans frugt er sød for min gane.</a:t>
          </a:r>
          <a:br>
            <a:rPr lang="da-DK" sz="1000" kern="12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1" kern="1200">
              <a:solidFill>
                <a:schemeClr val="tx1"/>
              </a:solidFill>
              <a:latin typeface="Calibri" panose="020F0502020204030204" pitchFamily="34" charset="0"/>
              <a:ea typeface="Calibri" panose="020F0502020204030204" pitchFamily="34" charset="0"/>
              <a:cs typeface="Calibri" panose="020F0502020204030204" pitchFamily="34" charset="0"/>
            </a:rPr>
            <a:t>- Kapitel 2, vers 1</a:t>
          </a:r>
          <a:endParaRPr lang="en-US" sz="10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rot="-5400000">
        <a:off x="4060312" y="2157476"/>
        <a:ext cx="1951357" cy="1386788"/>
      </dsp:txXfrm>
    </dsp:sp>
    <dsp:sp modelId="{290DBE1F-53F7-4428-AC17-FBE8D487F79B}">
      <dsp:nvSpPr>
        <dsp:cNvPr id="0" name=""/>
        <dsp:cNvSpPr/>
      </dsp:nvSpPr>
      <dsp:spPr>
        <a:xfrm rot="10800000">
          <a:off x="1454767" y="3221627"/>
          <a:ext cx="3184142" cy="2822868"/>
        </a:xfrm>
        <a:prstGeom prst="downArrow">
          <a:avLst>
            <a:gd name="adj1" fmla="val 50000"/>
            <a:gd name="adj2" fmla="val 3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da-DK" sz="1000" b="0" i="0" kern="1200">
              <a:solidFill>
                <a:schemeClr val="tx1"/>
              </a:solidFill>
              <a:latin typeface="Calibri" panose="020F0502020204030204" pitchFamily="34" charset="0"/>
              <a:ea typeface="Calibri" panose="020F0502020204030204" pitchFamily="34" charset="0"/>
              <a:cs typeface="Calibri" panose="020F0502020204030204" pitchFamily="34" charset="0"/>
            </a:rPr>
            <a:t>Hvor er du smuk, min kæreste,</a:t>
          </a:r>
          <a:br>
            <a:rPr lang="da-DK" sz="1000" kern="12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0" kern="1200">
              <a:solidFill>
                <a:schemeClr val="tx1"/>
              </a:solidFill>
              <a:latin typeface="Calibri" panose="020F0502020204030204" pitchFamily="34" charset="0"/>
              <a:ea typeface="Calibri" panose="020F0502020204030204" pitchFamily="34" charset="0"/>
              <a:cs typeface="Calibri" panose="020F0502020204030204" pitchFamily="34" charset="0"/>
            </a:rPr>
            <a:t>hvor er du smuk, dine øjne er duer.</a:t>
          </a:r>
          <a:br>
            <a:rPr lang="da-DK" sz="1000" kern="12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0" kern="1200">
              <a:solidFill>
                <a:schemeClr val="tx1"/>
              </a:solidFill>
              <a:latin typeface="Calibri" panose="020F0502020204030204" pitchFamily="34" charset="0"/>
              <a:ea typeface="Calibri" panose="020F0502020204030204" pitchFamily="34" charset="0"/>
              <a:cs typeface="Calibri" panose="020F0502020204030204" pitchFamily="34" charset="0"/>
            </a:rPr>
            <a:t>Hvor er du smuk, min elskede, ja dejlig;</a:t>
          </a:r>
          <a:br>
            <a:rPr lang="da-DK" sz="1000" kern="12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0" kern="1200">
              <a:solidFill>
                <a:schemeClr val="tx1"/>
              </a:solidFill>
              <a:latin typeface="Calibri" panose="020F0502020204030204" pitchFamily="34" charset="0"/>
              <a:ea typeface="Calibri" panose="020F0502020204030204" pitchFamily="34" charset="0"/>
              <a:cs typeface="Calibri" panose="020F0502020204030204" pitchFamily="34" charset="0"/>
            </a:rPr>
            <a:t>vort leje er grønt.</a:t>
          </a:r>
          <a:br>
            <a:rPr lang="da-DK" sz="1000" kern="12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0" kern="1200">
              <a:solidFill>
                <a:schemeClr val="tx1"/>
              </a:solidFill>
              <a:latin typeface="Calibri" panose="020F0502020204030204" pitchFamily="34" charset="0"/>
              <a:ea typeface="Calibri" panose="020F0502020204030204" pitchFamily="34" charset="0"/>
              <a:cs typeface="Calibri" panose="020F0502020204030204" pitchFamily="34" charset="0"/>
            </a:rPr>
            <a:t>Cedertræerne er bjælker i vores hus,</a:t>
          </a:r>
          <a:br>
            <a:rPr lang="da-DK" sz="1000" kern="12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0" kern="1200">
              <a:solidFill>
                <a:schemeClr val="tx1"/>
              </a:solidFill>
              <a:latin typeface="Calibri" panose="020F0502020204030204" pitchFamily="34" charset="0"/>
              <a:ea typeface="Calibri" panose="020F0502020204030204" pitchFamily="34" charset="0"/>
              <a:cs typeface="Calibri" panose="020F0502020204030204" pitchFamily="34" charset="0"/>
            </a:rPr>
            <a:t>cypresserne er loftet.</a:t>
          </a:r>
          <a:br>
            <a:rPr lang="da-DK" sz="1000" kern="12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1" kern="1200">
              <a:solidFill>
                <a:schemeClr val="tx1"/>
              </a:solidFill>
              <a:latin typeface="Calibri" panose="020F0502020204030204" pitchFamily="34" charset="0"/>
              <a:ea typeface="Calibri" panose="020F0502020204030204" pitchFamily="34" charset="0"/>
              <a:cs typeface="Calibri" panose="020F0502020204030204" pitchFamily="34" charset="0"/>
            </a:rPr>
            <a:t>- Kapitel 1, vers 15-17</a:t>
          </a:r>
          <a:endParaRPr lang="en-US" sz="10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rot="10800000">
        <a:off x="2250802" y="3715629"/>
        <a:ext cx="1592071" cy="2328866"/>
      </dsp:txXfrm>
    </dsp:sp>
    <dsp:sp modelId="{03F44218-E739-4B49-B790-83627FC429D6}">
      <dsp:nvSpPr>
        <dsp:cNvPr id="0" name=""/>
        <dsp:cNvSpPr/>
      </dsp:nvSpPr>
      <dsp:spPr>
        <a:xfrm rot="16200000">
          <a:off x="-183318" y="1668230"/>
          <a:ext cx="2895932" cy="2365281"/>
        </a:xfrm>
        <a:prstGeom prst="downArrow">
          <a:avLst>
            <a:gd name="adj1" fmla="val 50000"/>
            <a:gd name="adj2" fmla="val 3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da-DK" sz="1000" b="0" i="0" kern="1200">
              <a:solidFill>
                <a:schemeClr val="tx1"/>
              </a:solidFill>
              <a:latin typeface="Calibri" panose="020F0502020204030204" pitchFamily="34" charset="0"/>
              <a:ea typeface="Calibri" panose="020F0502020204030204" pitchFamily="34" charset="0"/>
              <a:cs typeface="Calibri" panose="020F0502020204030204" pitchFamily="34" charset="0"/>
            </a:rPr>
            <a:t>Min elskede er min, og jeg er hans,</a:t>
          </a:r>
          <a:br>
            <a:rPr lang="da-DK" sz="1000" kern="12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0" kern="1200">
              <a:solidFill>
                <a:schemeClr val="tx1"/>
              </a:solidFill>
              <a:latin typeface="Calibri" panose="020F0502020204030204" pitchFamily="34" charset="0"/>
              <a:ea typeface="Calibri" panose="020F0502020204030204" pitchFamily="34" charset="0"/>
              <a:cs typeface="Calibri" panose="020F0502020204030204" pitchFamily="34" charset="0"/>
            </a:rPr>
            <a:t>Han som vogter sin hjord blandt liljerne.</a:t>
          </a:r>
          <a:br>
            <a:rPr lang="da-DK" sz="1000" kern="1200">
              <a:solidFill>
                <a:schemeClr val="tx1"/>
              </a:solidFill>
              <a:latin typeface="Calibri" panose="020F0502020204030204" pitchFamily="34" charset="0"/>
              <a:ea typeface="Calibri" panose="020F0502020204030204" pitchFamily="34" charset="0"/>
              <a:cs typeface="Calibri" panose="020F0502020204030204" pitchFamily="34" charset="0"/>
            </a:rPr>
          </a:br>
          <a:r>
            <a:rPr lang="da-DK" sz="1000" b="0" i="1" kern="1200">
              <a:solidFill>
                <a:schemeClr val="tx1"/>
              </a:solidFill>
              <a:latin typeface="Calibri" panose="020F0502020204030204" pitchFamily="34" charset="0"/>
              <a:ea typeface="Calibri" panose="020F0502020204030204" pitchFamily="34" charset="0"/>
              <a:cs typeface="Calibri" panose="020F0502020204030204" pitchFamily="34" charset="0"/>
            </a:rPr>
            <a:t>- Kapitel 2, vers 16</a:t>
          </a:r>
          <a:endParaRPr lang="en-US" sz="10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rot="5400000">
        <a:off x="82008" y="2126887"/>
        <a:ext cx="1951357" cy="14479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3EE37-A779-490A-905B-E708F51AB197}">
      <dsp:nvSpPr>
        <dsp:cNvPr id="0" name=""/>
        <dsp:cNvSpPr/>
      </dsp:nvSpPr>
      <dsp:spPr>
        <a:xfrm>
          <a:off x="1174" y="520807"/>
          <a:ext cx="4121050" cy="261686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80527C-F4C4-45E4-ADE6-6A321B7C44A3}">
      <dsp:nvSpPr>
        <dsp:cNvPr id="0" name=""/>
        <dsp:cNvSpPr/>
      </dsp:nvSpPr>
      <dsp:spPr>
        <a:xfrm>
          <a:off x="459068" y="955807"/>
          <a:ext cx="4121050" cy="2616867"/>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da-DK" sz="4500" b="0" kern="1200">
              <a:latin typeface="Calibri" panose="020F0502020204030204" pitchFamily="34" charset="0"/>
              <a:ea typeface="Calibri" panose="020F0502020204030204" pitchFamily="34" charset="0"/>
              <a:cs typeface="Calibri" panose="020F0502020204030204" pitchFamily="34" charset="0"/>
            </a:rPr>
            <a:t>Blev </a:t>
          </a:r>
          <a:r>
            <a:rPr lang="da-DK" sz="4500" b="0" kern="1200" err="1">
              <a:latin typeface="Calibri" panose="020F0502020204030204" pitchFamily="34" charset="0"/>
              <a:ea typeface="Calibri" panose="020F0502020204030204" pitchFamily="34" charset="0"/>
              <a:cs typeface="Calibri" panose="020F0502020204030204" pitchFamily="34" charset="0"/>
            </a:rPr>
            <a:t>Zakæus</a:t>
          </a:r>
          <a:r>
            <a:rPr lang="da-DK" sz="4500" b="0" kern="1200">
              <a:latin typeface="Calibri" panose="020F0502020204030204" pitchFamily="34" charset="0"/>
              <a:ea typeface="Calibri" panose="020F0502020204030204" pitchFamily="34" charset="0"/>
              <a:cs typeface="Calibri" panose="020F0502020204030204" pitchFamily="34" charset="0"/>
            </a:rPr>
            <a:t> mobbet?</a:t>
          </a:r>
          <a:endParaRPr lang="en-US" sz="4500" b="0" kern="1200">
            <a:latin typeface="Calibri" panose="020F0502020204030204" pitchFamily="34" charset="0"/>
            <a:ea typeface="Calibri" panose="020F0502020204030204" pitchFamily="34" charset="0"/>
            <a:cs typeface="Calibri" panose="020F0502020204030204" pitchFamily="34" charset="0"/>
          </a:endParaRPr>
        </a:p>
      </dsp:txBody>
      <dsp:txXfrm>
        <a:off x="535713" y="1032452"/>
        <a:ext cx="3967760" cy="2463577"/>
      </dsp:txXfrm>
    </dsp:sp>
    <dsp:sp modelId="{59E4C6F0-C6F7-4523-83C5-99B055A9A205}">
      <dsp:nvSpPr>
        <dsp:cNvPr id="0" name=""/>
        <dsp:cNvSpPr/>
      </dsp:nvSpPr>
      <dsp:spPr>
        <a:xfrm>
          <a:off x="5038013" y="520807"/>
          <a:ext cx="4121050" cy="261686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B609D5-D9CD-4716-A8E5-EBC43F49BAF8}">
      <dsp:nvSpPr>
        <dsp:cNvPr id="0" name=""/>
        <dsp:cNvSpPr/>
      </dsp:nvSpPr>
      <dsp:spPr>
        <a:xfrm>
          <a:off x="5495908" y="955807"/>
          <a:ext cx="4121050" cy="2616867"/>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da-DK" sz="4500" b="0" kern="1200" dirty="0">
              <a:latin typeface="Calibri" panose="020F0502020204030204" pitchFamily="34" charset="0"/>
              <a:ea typeface="Calibri" panose="020F0502020204030204" pitchFamily="34" charset="0"/>
              <a:cs typeface="Calibri" panose="020F0502020204030204" pitchFamily="34" charset="0"/>
            </a:rPr>
            <a:t>Nævn 5 ting man kan blive mobbet med.</a:t>
          </a:r>
          <a:endParaRPr lang="en-US" sz="4500" b="0" kern="1200" dirty="0">
            <a:latin typeface="Calibri" panose="020F0502020204030204" pitchFamily="34" charset="0"/>
            <a:ea typeface="Calibri" panose="020F0502020204030204" pitchFamily="34" charset="0"/>
            <a:cs typeface="Calibri" panose="020F0502020204030204" pitchFamily="34" charset="0"/>
          </a:endParaRPr>
        </a:p>
      </dsp:txBody>
      <dsp:txXfrm>
        <a:off x="5572553" y="1032452"/>
        <a:ext cx="3967760" cy="246357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1479C0-174A-4F48-B0EB-2BEEC2EDDAC9}" type="datetimeFigureOut">
              <a:rPr lang="da-DK" smtClean="0"/>
              <a:t>07-10-2025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B5B3B4-0F17-477D-AAAE-1A7A77546E10}" type="slidenum">
              <a:rPr lang="da-DK" smtClean="0"/>
              <a:t>‹nr.›</a:t>
            </a:fld>
            <a:endParaRPr lang="da-DK"/>
          </a:p>
        </p:txBody>
      </p:sp>
    </p:spTree>
    <p:extLst>
      <p:ext uri="{BB962C8B-B14F-4D97-AF65-F5344CB8AC3E}">
        <p14:creationId xmlns:p14="http://schemas.microsoft.com/office/powerpoint/2010/main" val="91545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Njv_WUQP3Jc"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D01238BA-A5A1-4E2F-991F-309B6D179E25}" type="slidenum">
              <a:rPr lang="da-DK" smtClean="0"/>
              <a:t>1</a:t>
            </a:fld>
            <a:endParaRPr lang="da-DK"/>
          </a:p>
        </p:txBody>
      </p:sp>
    </p:spTree>
    <p:extLst>
      <p:ext uri="{BB962C8B-B14F-4D97-AF65-F5344CB8AC3E}">
        <p14:creationId xmlns:p14="http://schemas.microsoft.com/office/powerpoint/2010/main" val="3876323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b="0" i="0" dirty="0">
                <a:solidFill>
                  <a:srgbClr val="313131"/>
                </a:solidFill>
                <a:effectLst/>
                <a:latin typeface="Calibri" panose="020F0502020204030204" pitchFamily="34" charset="0"/>
                <a:ea typeface="Calibri" panose="020F0502020204030204" pitchFamily="34" charset="0"/>
                <a:cs typeface="Calibri" panose="020F0502020204030204" pitchFamily="34" charset="0"/>
              </a:rPr>
              <a:t>Genfortæl Skabelsesberetningen</a:t>
            </a:r>
          </a:p>
          <a:p>
            <a:pPr marL="285750" indent="-285750">
              <a:buFont typeface="Arial" panose="020B0604020202020204" pitchFamily="34" charset="0"/>
              <a:buChar char="•"/>
            </a:pPr>
            <a:r>
              <a:rPr lang="da-DK" sz="1800" b="0" i="0" dirty="0">
                <a:solidFill>
                  <a:srgbClr val="313131"/>
                </a:solidFill>
                <a:effectLst/>
                <a:latin typeface="Calibri" panose="020F0502020204030204" pitchFamily="34" charset="0"/>
                <a:ea typeface="Calibri" panose="020F0502020204030204" pitchFamily="34" charset="0"/>
                <a:cs typeface="Calibri" panose="020F0502020204030204" pitchFamily="34" charset="0"/>
              </a:rPr>
              <a:t>Tror du, at Jorden blev skabt på 6 dage?</a:t>
            </a:r>
          </a:p>
          <a:p>
            <a:pPr marL="285750" indent="-285750">
              <a:buFont typeface="Arial" panose="020B0604020202020204" pitchFamily="34" charset="0"/>
              <a:buChar char="•"/>
            </a:pPr>
            <a:r>
              <a:rPr lang="da-DK" sz="1800" b="0" i="0" dirty="0">
                <a:solidFill>
                  <a:srgbClr val="313131"/>
                </a:solidFill>
                <a:effectLst/>
                <a:latin typeface="Calibri" panose="020F0502020204030204" pitchFamily="34" charset="0"/>
                <a:ea typeface="Calibri" panose="020F0502020204030204" pitchFamily="34" charset="0"/>
                <a:cs typeface="Calibri" panose="020F0502020204030204" pitchFamily="34" charset="0"/>
              </a:rPr>
              <a:t>Tror du, der er tale om en symbolsk betydning - og i givet fald hvilken?</a:t>
            </a:r>
          </a:p>
        </p:txBody>
      </p:sp>
      <p:sp>
        <p:nvSpPr>
          <p:cNvPr id="4" name="Pladsholder til slidenummer 3"/>
          <p:cNvSpPr>
            <a:spLocks noGrp="1"/>
          </p:cNvSpPr>
          <p:nvPr>
            <p:ph type="sldNum" sz="quarter" idx="5"/>
          </p:nvPr>
        </p:nvSpPr>
        <p:spPr/>
        <p:txBody>
          <a:bodyPr/>
          <a:lstStyle/>
          <a:p>
            <a:fld id="{C3FAD22C-FA1B-444C-865A-2FB135BB45FE}" type="slidenum">
              <a:rPr lang="da-DK" smtClean="0"/>
              <a:t>10</a:t>
            </a:fld>
            <a:endParaRPr lang="da-DK"/>
          </a:p>
        </p:txBody>
      </p:sp>
    </p:spTree>
    <p:extLst>
      <p:ext uri="{BB962C8B-B14F-4D97-AF65-F5344CB8AC3E}">
        <p14:creationId xmlns:p14="http://schemas.microsoft.com/office/powerpoint/2010/main" val="3653656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a:solidFill>
                  <a:srgbClr val="000000"/>
                </a:solidFill>
                <a:latin typeface="Calibri" panose="020F0502020204030204" pitchFamily="34" charset="0"/>
                <a:ea typeface="Calibri" panose="020F0502020204030204" pitchFamily="34" charset="0"/>
                <a:cs typeface="Calibri" panose="020F0502020204030204" pitchFamily="34" charset="0"/>
              </a:rPr>
              <a:t>Kan man læse </a:t>
            </a:r>
            <a:r>
              <a:rPr lang="da-DK" sz="1800" b="0" i="0" u="none" strike="noStrike" baseline="0">
                <a:solidFill>
                  <a:srgbClr val="000000"/>
                </a:solidFill>
                <a:latin typeface="Calibri" panose="020F0502020204030204" pitchFamily="34" charset="0"/>
                <a:ea typeface="Calibri" panose="020F0502020204030204" pitchFamily="34" charset="0"/>
                <a:cs typeface="Calibri" panose="020F0502020204030204" pitchFamily="34" charset="0"/>
              </a:rPr>
              <a:t>biblen som en facitliste?</a:t>
            </a:r>
            <a:endParaRPr lang="da-DK" sz="1800">
              <a:latin typeface="Calibri" panose="020F0502020204030204" pitchFamily="34" charset="0"/>
              <a:ea typeface="Calibri" panose="020F0502020204030204" pitchFamily="34" charset="0"/>
              <a:cs typeface="Calibri" panose="020F0502020204030204" pitchFamily="34" charset="0"/>
            </a:endParaRPr>
          </a:p>
          <a:p>
            <a:pPr algn="l"/>
            <a:r>
              <a:rPr lang="da-DK" sz="1800" b="0" i="0" u="none" strike="noStrike" baseline="0">
                <a:solidFill>
                  <a:srgbClr val="000000"/>
                </a:solidFill>
                <a:latin typeface="Calibri" panose="020F0502020204030204" pitchFamily="34" charset="0"/>
                <a:ea typeface="Calibri" panose="020F0502020204030204" pitchFamily="34" charset="0"/>
                <a:cs typeface="Calibri" panose="020F0502020204030204" pitchFamily="34" charset="0"/>
              </a:rPr>
              <a:t>Det kan give stof til gode drøftelser. </a:t>
            </a:r>
          </a:p>
          <a:p>
            <a:pPr algn="l"/>
            <a:r>
              <a:rPr lang="da-DK" sz="1800" b="0" i="0" u="none" strike="noStrike" baseline="0">
                <a:solidFill>
                  <a:srgbClr val="000000"/>
                </a:solidFill>
                <a:latin typeface="Calibri" panose="020F0502020204030204" pitchFamily="34" charset="0"/>
                <a:ea typeface="Calibri" panose="020F0502020204030204" pitchFamily="34" charset="0"/>
                <a:cs typeface="Calibri" panose="020F0502020204030204" pitchFamily="34" charset="0"/>
              </a:rPr>
              <a:t>Man kan evt. inddrage Sokrates og hans berømte citat ”Jeg ved, at jeg intet ved” og samtale om at alt det i vores liv der ikke kan føres bevis for. </a:t>
            </a:r>
          </a:p>
          <a:p>
            <a:pPr marL="171450" indent="-171450">
              <a:buFontTx/>
              <a:buChar char="-"/>
            </a:pPr>
            <a:endParaRPr lang="da-DK" sz="1800">
              <a:latin typeface="Calibri" panose="020F0502020204030204" pitchFamily="34" charset="0"/>
              <a:ea typeface="Calibri" panose="020F0502020204030204" pitchFamily="34" charset="0"/>
              <a:cs typeface="Calibri" panose="020F0502020204030204" pitchFamily="34" charset="0"/>
            </a:endParaRPr>
          </a:p>
        </p:txBody>
      </p:sp>
      <p:sp>
        <p:nvSpPr>
          <p:cNvPr id="4" name="Pladsholder til slidenummer 3"/>
          <p:cNvSpPr>
            <a:spLocks noGrp="1"/>
          </p:cNvSpPr>
          <p:nvPr>
            <p:ph type="sldNum" sz="quarter" idx="5"/>
          </p:nvPr>
        </p:nvSpPr>
        <p:spPr/>
        <p:txBody>
          <a:bodyPr/>
          <a:lstStyle/>
          <a:p>
            <a:fld id="{C3FAD22C-FA1B-444C-865A-2FB135BB45FE}" type="slidenum">
              <a:rPr lang="da-DK" smtClean="0"/>
              <a:t>11</a:t>
            </a:fld>
            <a:endParaRPr lang="da-DK"/>
          </a:p>
        </p:txBody>
      </p:sp>
    </p:spTree>
    <p:extLst>
      <p:ext uri="{BB962C8B-B14F-4D97-AF65-F5344CB8AC3E}">
        <p14:creationId xmlns:p14="http://schemas.microsoft.com/office/powerpoint/2010/main" val="46098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latin typeface="Calibri" panose="020F0502020204030204" pitchFamily="34" charset="0"/>
                <a:ea typeface="Calibri" panose="020F0502020204030204" pitchFamily="34" charset="0"/>
                <a:cs typeface="Calibri" panose="020F0502020204030204" pitchFamily="34" charset="0"/>
              </a:rPr>
              <a:t>I Skabelsesberetningen står der, at mennesket skal herske over naturen - men i Biblen 2020 ændres ordet ”herske”, så der nu står ”tage ansvar for”.</a:t>
            </a:r>
          </a:p>
          <a:p>
            <a:r>
              <a:rPr lang="da-DK" sz="1800" dirty="0">
                <a:latin typeface="Calibri" panose="020F0502020204030204" pitchFamily="34" charset="0"/>
                <a:ea typeface="Calibri" panose="020F0502020204030204" pitchFamily="34" charset="0"/>
                <a:cs typeface="Calibri" panose="020F0502020204030204" pitchFamily="34" charset="0"/>
              </a:rPr>
              <a:t>Få konfirmanderne til at komme med eksempler på, hvad det vil sige at ”tage ansvar for”. </a:t>
            </a:r>
          </a:p>
          <a:p>
            <a:r>
              <a:rPr lang="da-DK" sz="1800" dirty="0">
                <a:latin typeface="Calibri" panose="020F0502020204030204" pitchFamily="34" charset="0"/>
                <a:ea typeface="Calibri" panose="020F0502020204030204" pitchFamily="34" charset="0"/>
                <a:cs typeface="Calibri" panose="020F0502020204030204" pitchFamily="34" charset="0"/>
              </a:rPr>
              <a:t>På billedet ses et udsnit af Esbjergs Evangeliet malet af Erik Hagen. Hvordan tolker har det at ¨tage ansvar for¨? (Han tolker mennesket som natur)</a:t>
            </a:r>
          </a:p>
          <a:p>
            <a:r>
              <a:rPr lang="da-DK" sz="1800" dirty="0">
                <a:latin typeface="Calibri" panose="020F0502020204030204" pitchFamily="34" charset="0"/>
                <a:ea typeface="Calibri" panose="020F0502020204030204" pitchFamily="34" charset="0"/>
                <a:cs typeface="Calibri" panose="020F0502020204030204" pitchFamily="34" charset="0"/>
              </a:rPr>
              <a:t>(Privat foto: Pernille Bach-Mortensen).</a:t>
            </a:r>
          </a:p>
        </p:txBody>
      </p:sp>
      <p:sp>
        <p:nvSpPr>
          <p:cNvPr id="4" name="Pladsholder til slidenummer 3"/>
          <p:cNvSpPr>
            <a:spLocks noGrp="1"/>
          </p:cNvSpPr>
          <p:nvPr>
            <p:ph type="sldNum" sz="quarter" idx="5"/>
          </p:nvPr>
        </p:nvSpPr>
        <p:spPr/>
        <p:txBody>
          <a:bodyPr/>
          <a:lstStyle/>
          <a:p>
            <a:fld id="{C3FAD22C-FA1B-444C-865A-2FB135BB45FE}" type="slidenum">
              <a:rPr lang="da-DK" smtClean="0"/>
              <a:t>12</a:t>
            </a:fld>
            <a:endParaRPr lang="da-DK"/>
          </a:p>
        </p:txBody>
      </p:sp>
    </p:spTree>
    <p:extLst>
      <p:ext uri="{BB962C8B-B14F-4D97-AF65-F5344CB8AC3E}">
        <p14:creationId xmlns:p14="http://schemas.microsoft.com/office/powerpoint/2010/main" val="1576165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a:buNone/>
              <a:defRPr/>
            </a:pPr>
            <a:r>
              <a:rPr lang="da-DK" sz="1800">
                <a:latin typeface="Calibri"/>
                <a:ea typeface="Calibri"/>
                <a:cs typeface="Calibri"/>
              </a:rPr>
              <a:t>Hvad påvirker vores skabelse? For eksempel fædrenes ophav, gener, vores omgivelser, os selv, noget større end os.</a:t>
            </a:r>
          </a:p>
          <a:p>
            <a:pPr marL="171450" indent="-171450">
              <a:buFont typeface="Arial" panose="020B0604020202020204" pitchFamily="34" charset="0"/>
              <a:buChar char="•"/>
            </a:pPr>
            <a:r>
              <a:rPr lang="da-DK" sz="1800">
                <a:latin typeface="Calibri" panose="020F0502020204030204" pitchFamily="34" charset="0"/>
                <a:ea typeface="Calibri" panose="020F0502020204030204" pitchFamily="34" charset="0"/>
                <a:cs typeface="Calibri" panose="020F0502020204030204" pitchFamily="34" charset="0"/>
              </a:rPr>
              <a:t>Kreativ øvelse: Visualisering af hvad der påvirker vores skabelse? (en linje, en collage, tegning, maleri). Hvis konfirmanden ikke er kreativ, kan det udtrykkes gennem fortælling, musikvideo, litteratur.</a:t>
            </a:r>
          </a:p>
          <a:p>
            <a:pPr marL="0" indent="0">
              <a:buFont typeface="Arial" panose="020B0604020202020204" pitchFamily="34" charset="0"/>
              <a:buNone/>
            </a:pPr>
            <a:endParaRPr lang="da-DK" sz="1800">
              <a:latin typeface="Calibri" panose="020F0502020204030204" pitchFamily="34" charset="0"/>
              <a:ea typeface="Calibri" panose="020F0502020204030204" pitchFamily="34" charset="0"/>
              <a:cs typeface="Calibri" panose="020F0502020204030204" pitchFamily="34" charset="0"/>
            </a:endParaRPr>
          </a:p>
          <a:p>
            <a:endParaRPr lang="da-DK" sz="1800">
              <a:latin typeface="Calibri" panose="020F0502020204030204" pitchFamily="34" charset="0"/>
              <a:ea typeface="Calibri" panose="020F0502020204030204" pitchFamily="34" charset="0"/>
              <a:cs typeface="Calibri" panose="020F0502020204030204" pitchFamily="34" charset="0"/>
            </a:endParaRPr>
          </a:p>
          <a:p>
            <a:endParaRPr lang="da-DK" sz="1800">
              <a:latin typeface="Calibri" panose="020F0502020204030204" pitchFamily="34" charset="0"/>
              <a:ea typeface="Calibri" panose="020F0502020204030204" pitchFamily="34" charset="0"/>
              <a:cs typeface="Calibri" panose="020F0502020204030204" pitchFamily="34" charset="0"/>
            </a:endParaRPr>
          </a:p>
        </p:txBody>
      </p:sp>
      <p:sp>
        <p:nvSpPr>
          <p:cNvPr id="4" name="Pladsholder til slidenummer 3"/>
          <p:cNvSpPr>
            <a:spLocks noGrp="1"/>
          </p:cNvSpPr>
          <p:nvPr>
            <p:ph type="sldNum" sz="quarter" idx="5"/>
          </p:nvPr>
        </p:nvSpPr>
        <p:spPr/>
        <p:txBody>
          <a:bodyPr/>
          <a:lstStyle/>
          <a:p>
            <a:fld id="{C3FAD22C-FA1B-444C-865A-2FB135BB45FE}" type="slidenum">
              <a:rPr lang="da-DK" smtClean="0"/>
              <a:t>13</a:t>
            </a:fld>
            <a:endParaRPr lang="da-DK"/>
          </a:p>
        </p:txBody>
      </p:sp>
    </p:spTree>
    <p:extLst>
      <p:ext uri="{BB962C8B-B14F-4D97-AF65-F5344CB8AC3E}">
        <p14:creationId xmlns:p14="http://schemas.microsoft.com/office/powerpoint/2010/main" val="2534139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r>
              <a:rPr lang="da-DK" sz="1800" dirty="0">
                <a:latin typeface="Calibri" panose="020F0502020204030204" pitchFamily="34" charset="0"/>
                <a:ea typeface="Calibri" panose="020F0502020204030204" pitchFamily="34" charset="0"/>
                <a:cs typeface="Calibri" panose="020F0502020204030204" pitchFamily="34" charset="0"/>
              </a:rPr>
              <a:t>Vi er alle forskellige, men der er også altid noget, der er fælles.</a:t>
            </a:r>
          </a:p>
          <a:p>
            <a:pPr marL="0" indent="0">
              <a:buFontTx/>
              <a:buNone/>
            </a:pPr>
            <a:r>
              <a:rPr lang="da-DK" sz="1800" dirty="0">
                <a:latin typeface="Calibri" panose="020F0502020204030204" pitchFamily="34" charset="0"/>
                <a:ea typeface="Calibri" panose="020F0502020204030204" pitchFamily="34" charset="0"/>
                <a:cs typeface="Calibri" panose="020F0502020204030204" pitchFamily="34" charset="0"/>
              </a:rPr>
              <a:t>Hvad har du til fælles med præsten (fx øjenfarve, køn…), din mor, far, søskende, de andre konfirmander……..</a:t>
            </a:r>
          </a:p>
          <a:p>
            <a:r>
              <a:rPr lang="da-DK" sz="1800" dirty="0">
                <a:latin typeface="Calibri" panose="020F0502020204030204" pitchFamily="34" charset="0"/>
                <a:ea typeface="Calibri" panose="020F0502020204030204" pitchFamily="34" charset="0"/>
                <a:cs typeface="Calibri" panose="020F0502020204030204" pitchFamily="34" charset="0"/>
              </a:rPr>
              <a:t>Hvad har du ikke tilfælles for eksempel: </a:t>
            </a:r>
          </a:p>
          <a:p>
            <a:pPr marL="0" indent="0">
              <a:buFont typeface="Arial"/>
              <a:buNone/>
            </a:pPr>
            <a:r>
              <a:rPr lang="da-DK" sz="1800" dirty="0">
                <a:latin typeface="Calibri" panose="020F0502020204030204" pitchFamily="34" charset="0"/>
                <a:ea typeface="Calibri" panose="020F0502020204030204" pitchFamily="34" charset="0"/>
                <a:cs typeface="Calibri" panose="020F0502020204030204" pitchFamily="34" charset="0"/>
              </a:rPr>
              <a:t>Hvor bor du? </a:t>
            </a:r>
          </a:p>
          <a:p>
            <a:pPr marL="0" indent="0">
              <a:buFont typeface="Arial"/>
              <a:buNone/>
            </a:pPr>
            <a:r>
              <a:rPr lang="da-DK" sz="1800" dirty="0">
                <a:latin typeface="Calibri" panose="020F0502020204030204" pitchFamily="34" charset="0"/>
                <a:ea typeface="Calibri" panose="020F0502020204030204" pitchFamily="34" charset="0"/>
                <a:cs typeface="Calibri" panose="020F0502020204030204" pitchFamily="34" charset="0"/>
              </a:rPr>
              <a:t>Interesser? </a:t>
            </a:r>
          </a:p>
          <a:p>
            <a:pPr marL="0" indent="0">
              <a:buFont typeface="Arial"/>
              <a:buNone/>
            </a:pPr>
            <a:r>
              <a:rPr lang="da-DK" sz="1800" dirty="0">
                <a:latin typeface="Calibri" panose="020F0502020204030204" pitchFamily="34" charset="0"/>
                <a:ea typeface="Calibri" panose="020F0502020204030204" pitchFamily="34" charset="0"/>
                <a:cs typeface="Calibri" panose="020F0502020204030204" pitchFamily="34" charset="0"/>
              </a:rPr>
              <a:t>Sport? </a:t>
            </a:r>
          </a:p>
          <a:p>
            <a:pPr marL="0" indent="0">
              <a:buFont typeface="Arial"/>
              <a:buNone/>
            </a:pPr>
            <a:r>
              <a:rPr lang="da-DK" sz="1800" dirty="0">
                <a:latin typeface="Calibri" panose="020F0502020204030204" pitchFamily="34" charset="0"/>
                <a:ea typeface="Calibri" panose="020F0502020204030204" pitchFamily="34" charset="0"/>
                <a:cs typeface="Calibri" panose="020F0502020204030204" pitchFamily="34" charset="0"/>
              </a:rPr>
              <a:t>Stil? </a:t>
            </a:r>
          </a:p>
          <a:p>
            <a:pPr marL="0" indent="0">
              <a:buFont typeface="Arial"/>
              <a:buNone/>
            </a:pPr>
            <a:r>
              <a:rPr lang="da-DK" sz="1800" dirty="0">
                <a:latin typeface="Calibri" panose="020F0502020204030204" pitchFamily="34" charset="0"/>
                <a:ea typeface="Calibri" panose="020F0502020204030204" pitchFamily="34" charset="0"/>
                <a:cs typeface="Calibri" panose="020F0502020204030204" pitchFamily="34" charset="0"/>
              </a:rPr>
              <a:t>Ønsker for fremtiden?</a:t>
            </a:r>
          </a:p>
          <a:p>
            <a:r>
              <a:rPr lang="da-DK" sz="1800" dirty="0">
                <a:latin typeface="Calibri" panose="020F0502020204030204" pitchFamily="34" charset="0"/>
                <a:ea typeface="Calibri" panose="020F0502020204030204" pitchFamily="34" charset="0"/>
                <a:cs typeface="Calibri" panose="020F0502020204030204" pitchFamily="34" charset="0"/>
              </a:rPr>
              <a:t>Hvis de har mod på det, kan de fx interviewe hinanden og i plenum notere, hvor de er ens/hvor de er forskellige. </a:t>
            </a:r>
          </a:p>
          <a:p>
            <a:r>
              <a:rPr lang="da-DK" sz="1800" dirty="0">
                <a:latin typeface="Calibri" panose="020F0502020204030204" pitchFamily="34" charset="0"/>
                <a:ea typeface="Calibri" panose="020F0502020204030204" pitchFamily="34" charset="0"/>
                <a:cs typeface="Calibri" panose="020F0502020204030204" pitchFamily="34" charset="0"/>
              </a:rPr>
              <a:t>Man kunne også stille spørgsmålet: Er der situationer, hvor forskellighed er en styrke/et problem?</a:t>
            </a:r>
          </a:p>
          <a:p>
            <a:pPr marL="285750" indent="-285750">
              <a:buFont typeface="Arial"/>
              <a:buChar char="•"/>
            </a:pPr>
            <a:endParaRPr lang="da-DK" sz="18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a:buChar char="•"/>
            </a:pPr>
            <a:endParaRPr lang="da-DK" dirty="0"/>
          </a:p>
        </p:txBody>
      </p:sp>
      <p:sp>
        <p:nvSpPr>
          <p:cNvPr id="4" name="Pladsholder til slidenummer 3"/>
          <p:cNvSpPr>
            <a:spLocks noGrp="1"/>
          </p:cNvSpPr>
          <p:nvPr>
            <p:ph type="sldNum" sz="quarter" idx="5"/>
          </p:nvPr>
        </p:nvSpPr>
        <p:spPr/>
        <p:txBody>
          <a:bodyPr/>
          <a:lstStyle/>
          <a:p>
            <a:fld id="{C3FAD22C-FA1B-444C-865A-2FB135BB45FE}" type="slidenum">
              <a:rPr lang="da-DK" smtClean="0"/>
              <a:t>14</a:t>
            </a:fld>
            <a:endParaRPr lang="da-DK"/>
          </a:p>
        </p:txBody>
      </p:sp>
    </p:spTree>
    <p:extLst>
      <p:ext uri="{BB962C8B-B14F-4D97-AF65-F5344CB8AC3E}">
        <p14:creationId xmlns:p14="http://schemas.microsoft.com/office/powerpoint/2010/main" val="2033390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i="1" dirty="0">
                <a:latin typeface="Calibri" panose="020F0502020204030204" pitchFamily="34" charset="0"/>
                <a:ea typeface="Calibri" panose="020F0502020204030204" pitchFamily="34" charset="0"/>
                <a:cs typeface="Calibri" panose="020F0502020204030204" pitchFamily="34" charset="0"/>
              </a:rPr>
              <a:t>Hvorfor har han ellers skabt mig? </a:t>
            </a:r>
            <a:r>
              <a:rPr lang="da-DK" sz="1800" dirty="0">
                <a:latin typeface="Calibri" panose="020F0502020204030204" pitchFamily="34" charset="0"/>
                <a:ea typeface="Calibri" panose="020F0502020204030204" pitchFamily="34" charset="0"/>
                <a:cs typeface="Calibri" panose="020F0502020204030204" pitchFamily="34" charset="0"/>
              </a:rPr>
              <a:t>…. afsnit 4 (der er 8 afsnit, man kan vælge imellem).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i="0" dirty="0">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Pladsholder til slidenummer 3"/>
          <p:cNvSpPr>
            <a:spLocks noGrp="1"/>
          </p:cNvSpPr>
          <p:nvPr>
            <p:ph type="sldNum" sz="quarter" idx="5"/>
          </p:nvPr>
        </p:nvSpPr>
        <p:spPr/>
        <p:txBody>
          <a:bodyPr/>
          <a:lstStyle/>
          <a:p>
            <a:fld id="{C3FAD22C-FA1B-444C-865A-2FB135BB45FE}" type="slidenum">
              <a:rPr lang="da-DK" smtClean="0"/>
              <a:t>15</a:t>
            </a:fld>
            <a:endParaRPr lang="da-DK"/>
          </a:p>
        </p:txBody>
      </p:sp>
    </p:spTree>
    <p:extLst>
      <p:ext uri="{BB962C8B-B14F-4D97-AF65-F5344CB8AC3E}">
        <p14:creationId xmlns:p14="http://schemas.microsoft.com/office/powerpoint/2010/main" val="520376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3FAD22C-FA1B-444C-865A-2FB135BB45FE}" type="slidenum">
              <a:rPr lang="da-DK" smtClean="0"/>
              <a:t>16</a:t>
            </a:fld>
            <a:endParaRPr lang="da-DK"/>
          </a:p>
        </p:txBody>
      </p:sp>
    </p:spTree>
    <p:extLst>
      <p:ext uri="{BB962C8B-B14F-4D97-AF65-F5344CB8AC3E}">
        <p14:creationId xmlns:p14="http://schemas.microsoft.com/office/powerpoint/2010/main" val="1891379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b="0" i="0" dirty="0">
                <a:solidFill>
                  <a:srgbClr val="4A4A4A"/>
                </a:solidFill>
                <a:effectLst/>
                <a:latin typeface="Calibri" panose="020F0502020204030204" pitchFamily="34" charset="0"/>
                <a:ea typeface="Calibri" panose="020F0502020204030204" pitchFamily="34" charset="0"/>
                <a:cs typeface="Calibri" panose="020F0502020204030204" pitchFamily="34" charset="0"/>
              </a:rPr>
              <a:t> </a:t>
            </a:r>
            <a:endParaRPr lang="da-DK" sz="1800" dirty="0">
              <a:latin typeface="Calibri" panose="020F0502020204030204" pitchFamily="34" charset="0"/>
              <a:ea typeface="Calibri" panose="020F0502020204030204" pitchFamily="34" charset="0"/>
              <a:cs typeface="Calibri" panose="020F0502020204030204" pitchFamily="34" charset="0"/>
            </a:endParaRPr>
          </a:p>
        </p:txBody>
      </p:sp>
      <p:sp>
        <p:nvSpPr>
          <p:cNvPr id="4" name="Pladsholder til slidenummer 3"/>
          <p:cNvSpPr>
            <a:spLocks noGrp="1"/>
          </p:cNvSpPr>
          <p:nvPr>
            <p:ph type="sldNum" sz="quarter" idx="5"/>
          </p:nvPr>
        </p:nvSpPr>
        <p:spPr/>
        <p:txBody>
          <a:bodyPr/>
          <a:lstStyle/>
          <a:p>
            <a:fld id="{C3FAD22C-FA1B-444C-865A-2FB135BB45FE}" type="slidenum">
              <a:rPr lang="da-DK" smtClean="0"/>
              <a:t>17</a:t>
            </a:fld>
            <a:endParaRPr lang="da-DK"/>
          </a:p>
        </p:txBody>
      </p:sp>
    </p:spTree>
    <p:extLst>
      <p:ext uri="{BB962C8B-B14F-4D97-AF65-F5344CB8AC3E}">
        <p14:creationId xmlns:p14="http://schemas.microsoft.com/office/powerpoint/2010/main" val="944221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A0996A6-DBE4-48DB-9695-28C53ED72849}" type="slidenum">
              <a:rPr lang="da-DK" smtClean="0"/>
              <a:t>19</a:t>
            </a:fld>
            <a:endParaRPr lang="da-DK"/>
          </a:p>
        </p:txBody>
      </p:sp>
    </p:spTree>
    <p:extLst>
      <p:ext uri="{BB962C8B-B14F-4D97-AF65-F5344CB8AC3E}">
        <p14:creationId xmlns:p14="http://schemas.microsoft.com/office/powerpoint/2010/main" val="3941798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latin typeface="Calibri"/>
                <a:ea typeface="Calibri"/>
                <a:cs typeface="Calibri"/>
              </a:rPr>
              <a:t>Det er oplagt at drage paralleller mellem </a:t>
            </a:r>
            <a:r>
              <a:rPr lang="da-DK" sz="1800" b="1" dirty="0">
                <a:latin typeface="Calibri"/>
                <a:ea typeface="Calibri"/>
                <a:cs typeface="Calibri"/>
              </a:rPr>
              <a:t>det levende ord </a:t>
            </a:r>
            <a:r>
              <a:rPr lang="da-DK" sz="1800" dirty="0">
                <a:latin typeface="Calibri"/>
                <a:ea typeface="Calibri"/>
                <a:cs typeface="Calibri"/>
              </a:rPr>
              <a:t>og Mr. </a:t>
            </a:r>
            <a:r>
              <a:rPr lang="da-DK" sz="1800" dirty="0" err="1">
                <a:latin typeface="Calibri"/>
                <a:ea typeface="Calibri"/>
                <a:cs typeface="Calibri"/>
              </a:rPr>
              <a:t>Beans</a:t>
            </a:r>
            <a:r>
              <a:rPr lang="da-DK" sz="1800" dirty="0">
                <a:latin typeface="Calibri"/>
                <a:ea typeface="Calibri"/>
                <a:cs typeface="Calibri"/>
              </a:rPr>
              <a:t> lur i kirken.</a:t>
            </a:r>
            <a:endParaRPr lang="en-US" sz="1800" dirty="0">
              <a:latin typeface="Calibri"/>
              <a:ea typeface="Calibri"/>
              <a:cs typeface="Calibri"/>
            </a:endParaRPr>
          </a:p>
          <a:p>
            <a:r>
              <a:rPr lang="da-DK" sz="1800" dirty="0">
                <a:latin typeface="Calibri"/>
                <a:ea typeface="Calibri"/>
                <a:cs typeface="Calibri"/>
              </a:rPr>
              <a:t>Mange unge har en oplevelse af, at biblen ikke bliver formidlet levende, alders- og tidssvarende.</a:t>
            </a:r>
            <a:endParaRPr lang="en-US" sz="1800" dirty="0">
              <a:latin typeface="Calibri"/>
              <a:ea typeface="Calibri"/>
              <a:cs typeface="Calibri"/>
            </a:endParaRPr>
          </a:p>
          <a:p>
            <a:r>
              <a:rPr lang="da-DK" sz="1800" dirty="0">
                <a:latin typeface="Calibri"/>
                <a:ea typeface="Calibri"/>
                <a:cs typeface="Calibri"/>
              </a:rPr>
              <a:t>Du kan åbne for den samtale med følgende spørgsmål:</a:t>
            </a:r>
            <a:endParaRPr lang="en-US" sz="1800" dirty="0">
              <a:latin typeface="Calibri"/>
              <a:ea typeface="Calibri"/>
              <a:cs typeface="Calibri"/>
            </a:endParaRPr>
          </a:p>
          <a:p>
            <a:endParaRPr lang="da-DK" sz="18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Sans-Serif"/>
              <a:buChar char="•"/>
            </a:pPr>
            <a:r>
              <a:rPr lang="da-DK" sz="1800" dirty="0">
                <a:latin typeface="Calibri"/>
                <a:ea typeface="Calibri"/>
                <a:cs typeface="Calibri"/>
              </a:rPr>
              <a:t>Kan du høre, hvad præsten siger i filmen med Mr. </a:t>
            </a:r>
            <a:r>
              <a:rPr lang="da-DK" sz="1800" dirty="0" err="1">
                <a:latin typeface="Calibri"/>
                <a:ea typeface="Calibri"/>
                <a:cs typeface="Calibri"/>
              </a:rPr>
              <a:t>Bean</a:t>
            </a:r>
            <a:r>
              <a:rPr lang="da-DK" sz="1800" dirty="0">
                <a:latin typeface="Calibri"/>
                <a:ea typeface="Calibri"/>
                <a:cs typeface="Calibri"/>
              </a:rPr>
              <a:t>?</a:t>
            </a:r>
          </a:p>
          <a:p>
            <a:pPr marL="285750" indent="-285750">
              <a:buFont typeface="Arial,Sans-Serif"/>
              <a:buChar char="•"/>
            </a:pPr>
            <a:r>
              <a:rPr lang="da-DK" sz="1800" dirty="0">
                <a:latin typeface="Calibri"/>
                <a:ea typeface="Calibri"/>
                <a:cs typeface="Calibri"/>
              </a:rPr>
              <a:t>Tror du, at Mr. </a:t>
            </a:r>
            <a:r>
              <a:rPr lang="da-DK" sz="1800" dirty="0" err="1">
                <a:latin typeface="Calibri"/>
                <a:ea typeface="Calibri"/>
                <a:cs typeface="Calibri"/>
              </a:rPr>
              <a:t>Bean</a:t>
            </a:r>
            <a:r>
              <a:rPr lang="da-DK" sz="1800" dirty="0">
                <a:latin typeface="Calibri"/>
                <a:ea typeface="Calibri"/>
                <a:cs typeface="Calibri"/>
              </a:rPr>
              <a:t> føler, han passer ind?</a:t>
            </a:r>
          </a:p>
          <a:p>
            <a:pPr marL="285750" indent="-285750">
              <a:buFont typeface="Arial,Sans-Serif"/>
              <a:buChar char="•"/>
            </a:pPr>
            <a:r>
              <a:rPr lang="da-DK" sz="1800" dirty="0">
                <a:latin typeface="Calibri"/>
                <a:ea typeface="Calibri"/>
                <a:cs typeface="Calibri"/>
              </a:rPr>
              <a:t>Har du prøvet at være til en gudstjeneste og haft den samme følelse?</a:t>
            </a:r>
          </a:p>
          <a:p>
            <a:pPr marL="0" indent="0">
              <a:buFont typeface="Arial,Sans-Serif"/>
              <a:buNone/>
            </a:pPr>
            <a:endParaRPr lang="en-US" sz="1800" dirty="0">
              <a:latin typeface="Calibri"/>
              <a:ea typeface="Calibri"/>
              <a:cs typeface="Calibri"/>
            </a:endParaRPr>
          </a:p>
          <a:p>
            <a:pPr marL="0" indent="0">
              <a:buFont typeface="Arial,Sans-Serif"/>
              <a:buNone/>
            </a:pPr>
            <a:r>
              <a:rPr lang="da-DK" sz="1800" dirty="0">
                <a:latin typeface="Calibri"/>
                <a:ea typeface="Calibri"/>
                <a:cs typeface="Calibri"/>
              </a:rPr>
              <a:t>Man rejser sig en del gange under gudstjenesten, ved du hvornår? (når man synger salmer?, hører fortællinger fra Biblen?, Når Præsten prædikener?, Når der bliver bedt en bøn? Når musikken spiller?)</a:t>
            </a:r>
            <a:endParaRPr lang="en-US" sz="1800" dirty="0">
              <a:latin typeface="Calibri"/>
              <a:ea typeface="Calibri"/>
              <a:cs typeface="Calibri"/>
            </a:endParaRPr>
          </a:p>
          <a:p>
            <a:pPr marL="0" indent="0">
              <a:buFont typeface="Arial,Sans-Serif"/>
              <a:buNone/>
            </a:pPr>
            <a:endParaRPr lang="da-DK" sz="1800">
              <a:latin typeface="Calibri"/>
              <a:ea typeface="Calibri"/>
              <a:cs typeface="Calibri"/>
            </a:endParaRPr>
          </a:p>
          <a:p>
            <a:pPr marL="0" indent="0">
              <a:buFont typeface="Arial,Sans-Serif"/>
              <a:buNone/>
            </a:pPr>
            <a:r>
              <a:rPr lang="da-DK" sz="1800">
                <a:latin typeface="Calibri"/>
                <a:ea typeface="Calibri"/>
                <a:cs typeface="Calibri"/>
              </a:rPr>
              <a:t>Kom </a:t>
            </a:r>
            <a:r>
              <a:rPr lang="da-DK" sz="1800" dirty="0">
                <a:latin typeface="Calibri"/>
                <a:ea typeface="Calibri"/>
                <a:cs typeface="Calibri"/>
              </a:rPr>
              <a:t>med eksempler på, hvordan man bruger kroppen i løbet af en gudstjeneste.</a:t>
            </a:r>
            <a:endParaRPr lang="en-US" sz="1800" dirty="0">
              <a:latin typeface="Calibri"/>
              <a:ea typeface="Calibri"/>
              <a:cs typeface="Calibri"/>
            </a:endParaRPr>
          </a:p>
          <a:p>
            <a:r>
              <a:rPr lang="da-DK" sz="1800" dirty="0">
                <a:latin typeface="Calibri"/>
                <a:ea typeface="Calibri"/>
                <a:cs typeface="Calibri"/>
              </a:rPr>
              <a:t>Fx knæle, spise, synge, stå op, sidde ned, tie stille, lægge mobilen væk.</a:t>
            </a:r>
          </a:p>
        </p:txBody>
      </p:sp>
      <p:sp>
        <p:nvSpPr>
          <p:cNvPr id="4" name="Pladsholder til slidenummer 3"/>
          <p:cNvSpPr>
            <a:spLocks noGrp="1"/>
          </p:cNvSpPr>
          <p:nvPr>
            <p:ph type="sldNum" sz="quarter" idx="5"/>
          </p:nvPr>
        </p:nvSpPr>
        <p:spPr/>
        <p:txBody>
          <a:bodyPr/>
          <a:lstStyle/>
          <a:p>
            <a:fld id="{C3FAD22C-FA1B-444C-865A-2FB135BB45FE}" type="slidenum">
              <a:rPr lang="da-DK" smtClean="0"/>
              <a:t>20</a:t>
            </a:fld>
            <a:endParaRPr lang="da-DK"/>
          </a:p>
        </p:txBody>
      </p:sp>
    </p:spTree>
    <p:extLst>
      <p:ext uri="{BB962C8B-B14F-4D97-AF65-F5344CB8AC3E}">
        <p14:creationId xmlns:p14="http://schemas.microsoft.com/office/powerpoint/2010/main" val="3469116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latin typeface="Calibri" panose="020F0502020204030204" pitchFamily="34" charset="0"/>
                <a:ea typeface="Calibri" panose="020F0502020204030204" pitchFamily="34" charset="0"/>
                <a:cs typeface="Calibri" panose="020F0502020204030204" pitchFamily="34" charset="0"/>
              </a:rPr>
              <a:t>N.F.S. Grundtvig lagde stor vægt på </a:t>
            </a:r>
            <a:r>
              <a:rPr lang="da-DK" sz="1800" b="1" dirty="0">
                <a:latin typeface="Calibri" panose="020F0502020204030204" pitchFamily="34" charset="0"/>
                <a:ea typeface="Calibri" panose="020F0502020204030204" pitchFamily="34" charset="0"/>
                <a:cs typeface="Calibri" panose="020F0502020204030204" pitchFamily="34" charset="0"/>
              </a:rPr>
              <a:t>Det levende ord</a:t>
            </a:r>
            <a:r>
              <a:rPr lang="da-DK" sz="1800" dirty="0">
                <a:latin typeface="Calibri" panose="020F0502020204030204" pitchFamily="34" charset="0"/>
                <a:ea typeface="Calibri" panose="020F0502020204030204" pitchFamily="34" charset="0"/>
                <a:cs typeface="Calibri" panose="020F0502020204030204" pitchFamily="34" charset="0"/>
              </a:rPr>
              <a:t>, og det er et helt centralt begreb i hans teologi og pædagogik.</a:t>
            </a:r>
          </a:p>
          <a:p>
            <a:r>
              <a:rPr lang="da-DK" sz="1800" b="1" dirty="0">
                <a:latin typeface="Calibri" panose="020F0502020204030204" pitchFamily="34" charset="0"/>
                <a:ea typeface="Calibri" panose="020F0502020204030204" pitchFamily="34" charset="0"/>
                <a:cs typeface="Calibri" panose="020F0502020204030204" pitchFamily="34" charset="0"/>
              </a:rPr>
              <a:t>Det levende ord</a:t>
            </a:r>
            <a:r>
              <a:rPr lang="da-DK" sz="1800" dirty="0">
                <a:latin typeface="Calibri" panose="020F0502020204030204" pitchFamily="34" charset="0"/>
                <a:ea typeface="Calibri" panose="020F0502020204030204" pitchFamily="34" charset="0"/>
                <a:cs typeface="Calibri" panose="020F0502020204030204" pitchFamily="34" charset="0"/>
              </a:rPr>
              <a:t> er det talte ord. Dvs. det ord, der bliver talt og lyttet til mellem mennesker – altså ikke bare det skrevne ord i Biblen.</a:t>
            </a:r>
          </a:p>
          <a:p>
            <a:pPr>
              <a:defRPr/>
            </a:pPr>
            <a:r>
              <a:rPr lang="da-DK" sz="1800" dirty="0">
                <a:latin typeface="Calibri" panose="020F0502020204030204" pitchFamily="34" charset="0"/>
                <a:ea typeface="Calibri" panose="020F0502020204030204" pitchFamily="34" charset="0"/>
                <a:cs typeface="Calibri" panose="020F0502020204030204" pitchFamily="34" charset="0"/>
              </a:rPr>
              <a:t>Det ord, der forbinder mennesker med Gud og med hinanden.</a:t>
            </a:r>
          </a:p>
          <a:p>
            <a:r>
              <a:rPr lang="da-DK" sz="1800" dirty="0">
                <a:latin typeface="Calibri" panose="020F0502020204030204" pitchFamily="34" charset="0"/>
                <a:ea typeface="Calibri" panose="020F0502020204030204" pitchFamily="34" charset="0"/>
                <a:cs typeface="Calibri" panose="020F0502020204030204" pitchFamily="34" charset="0"/>
              </a:rPr>
              <a:t>Grundtvig sagde: "Menneske først, kristen så”. Det betyder, at mødet mellem mennesker går forud for teologi og dogmer.</a:t>
            </a:r>
          </a:p>
          <a:p>
            <a:r>
              <a:rPr lang="da-DK" sz="1800" dirty="0">
                <a:latin typeface="Calibri" panose="020F0502020204030204" pitchFamily="34" charset="0"/>
                <a:ea typeface="Calibri" panose="020F0502020204030204" pitchFamily="34" charset="0"/>
                <a:cs typeface="Calibri" panose="020F0502020204030204" pitchFamily="34" charset="0"/>
              </a:rPr>
              <a:t>Tro og liv kommer ikke bare gennem at læse Biblen, men ved at høre, tale og dele troen i levende fællesskab.</a:t>
            </a:r>
          </a:p>
          <a:p>
            <a:r>
              <a:rPr lang="da-DK" sz="1800" b="0" dirty="0">
                <a:latin typeface="Calibri" panose="020F0502020204030204" pitchFamily="34" charset="0"/>
                <a:ea typeface="Calibri" panose="020F0502020204030204" pitchFamily="34" charset="0"/>
                <a:cs typeface="Calibri" panose="020F0502020204030204" pitchFamily="34" charset="0"/>
              </a:rPr>
              <a:t>I skolen: Læring </a:t>
            </a:r>
            <a:r>
              <a:rPr lang="da-DK" sz="1800" dirty="0">
                <a:latin typeface="Calibri" panose="020F0502020204030204" pitchFamily="34" charset="0"/>
                <a:ea typeface="Calibri" panose="020F0502020204030204" pitchFamily="34" charset="0"/>
                <a:cs typeface="Calibri" panose="020F0502020204030204" pitchFamily="34" charset="0"/>
              </a:rPr>
              <a:t>skulle ske gennem samtale, fortælling og fælles oplevelse, ikke bare udenadslære.</a:t>
            </a:r>
          </a:p>
          <a:p>
            <a:r>
              <a:rPr lang="da-DK" sz="1800" dirty="0">
                <a:latin typeface="Calibri" panose="020F0502020204030204" pitchFamily="34" charset="0"/>
                <a:ea typeface="Calibri" panose="020F0502020204030204" pitchFamily="34" charset="0"/>
                <a:cs typeface="Calibri" panose="020F0502020204030204" pitchFamily="34" charset="0"/>
              </a:rPr>
              <a:t>Andre ideer til at udbygge undervisningen om </a:t>
            </a:r>
            <a:r>
              <a:rPr lang="da-DK" sz="1800" b="1" dirty="0">
                <a:latin typeface="Calibri" panose="020F0502020204030204" pitchFamily="34" charset="0"/>
                <a:ea typeface="Calibri" panose="020F0502020204030204" pitchFamily="34" charset="0"/>
                <a:cs typeface="Calibri" panose="020F0502020204030204" pitchFamily="34" charset="0"/>
              </a:rPr>
              <a:t>Det levende ord</a:t>
            </a:r>
            <a:r>
              <a:rPr lang="da-DK" sz="1800" dirty="0">
                <a:latin typeface="Calibri" panose="020F0502020204030204" pitchFamily="34" charset="0"/>
                <a:ea typeface="Calibri" panose="020F0502020204030204" pitchFamily="34" charset="0"/>
                <a:cs typeface="Calibri" panose="020F0502020204030204" pitchFamily="34" charset="0"/>
              </a:rPr>
              <a:t> kan også udtrykkes ved en situationsfortælling, litteratur, musikvideo osv.</a:t>
            </a:r>
          </a:p>
          <a:p>
            <a:r>
              <a:rPr lang="da-DK" sz="1800" dirty="0">
                <a:latin typeface="Calibri" panose="020F0502020204030204" pitchFamily="34" charset="0"/>
                <a:ea typeface="Calibri" panose="020F0502020204030204" pitchFamily="34" charset="0"/>
                <a:cs typeface="Calibri" panose="020F0502020204030204" pitchFamily="34" charset="0"/>
              </a:rPr>
              <a:t>Se fx</a:t>
            </a:r>
            <a:r>
              <a:rPr lang="da-DK" sz="1800" b="0" i="0" dirty="0">
                <a:effectLst/>
                <a:latin typeface="Calibri" panose="020F0502020204030204" pitchFamily="34" charset="0"/>
                <a:ea typeface="Calibri" panose="020F0502020204030204" pitchFamily="34" charset="0"/>
                <a:cs typeface="Calibri" panose="020F0502020204030204" pitchFamily="34" charset="0"/>
              </a:rPr>
              <a:t> ”</a:t>
            </a:r>
            <a:r>
              <a:rPr lang="da-DK" sz="1800" b="0" i="0" u="none" dirty="0">
                <a:effectLst/>
                <a:latin typeface="Calibri" panose="020F0502020204030204" pitchFamily="34" charset="0"/>
                <a:ea typeface="Calibri" panose="020F0502020204030204" pitchFamily="34" charset="0"/>
                <a:cs typeface="Calibri" panose="020F0502020204030204" pitchFamily="34" charset="0"/>
              </a:rPr>
              <a:t>Tro Mig” </a:t>
            </a:r>
            <a:r>
              <a:rPr lang="da-DK" sz="1800" b="0" i="0" dirty="0">
                <a:effectLst/>
                <a:latin typeface="Calibri" panose="020F0502020204030204" pitchFamily="34" charset="0"/>
                <a:ea typeface="Calibri" panose="020F0502020204030204" pitchFamily="34" charset="0"/>
                <a:cs typeface="Calibri" panose="020F0502020204030204" pitchFamily="34" charset="0"/>
              </a:rPr>
              <a:t>- en portrætserie om årets konfirmander i Lundtofte </a:t>
            </a:r>
            <a:r>
              <a:rPr lang="da-DK" sz="1800" dirty="0">
                <a:latin typeface="Calibri" panose="020F0502020204030204" pitchFamily="34" charset="0"/>
                <a:ea typeface="Calibri" panose="020F0502020204030204" pitchFamily="34" charset="0"/>
                <a:cs typeface="Calibri" panose="020F0502020204030204" pitchFamily="34" charset="0"/>
              </a:rPr>
              <a:t>Kirke </a:t>
            </a:r>
            <a:r>
              <a:rPr lang="da-DK" sz="1800" dirty="0">
                <a:solidFill>
                  <a:srgbClr val="92D050"/>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Afsnit 2 Det giver en rar følelse</a:t>
            </a:r>
            <a:r>
              <a:rPr lang="da-DK" sz="1800" dirty="0">
                <a:solidFill>
                  <a:srgbClr val="92D050"/>
                </a:solidFill>
                <a:latin typeface="Calibri" panose="020F0502020204030204" pitchFamily="34" charset="0"/>
                <a:ea typeface="Calibri" panose="020F0502020204030204" pitchFamily="34" charset="0"/>
                <a:cs typeface="Calibri" panose="020F0502020204030204" pitchFamily="34" charset="0"/>
              </a:rPr>
              <a:t> </a:t>
            </a:r>
          </a:p>
        </p:txBody>
      </p:sp>
      <p:sp>
        <p:nvSpPr>
          <p:cNvPr id="4" name="Pladsholder til slidenummer 3"/>
          <p:cNvSpPr>
            <a:spLocks noGrp="1"/>
          </p:cNvSpPr>
          <p:nvPr>
            <p:ph type="sldNum" sz="quarter" idx="5"/>
          </p:nvPr>
        </p:nvSpPr>
        <p:spPr/>
        <p:txBody>
          <a:bodyPr/>
          <a:lstStyle/>
          <a:p>
            <a:fld id="{C3FAD22C-FA1B-444C-865A-2FB135BB45FE}" type="slidenum">
              <a:rPr lang="da-DK" smtClean="0"/>
              <a:t>2</a:t>
            </a:fld>
            <a:endParaRPr lang="da-DK"/>
          </a:p>
        </p:txBody>
      </p:sp>
    </p:spTree>
    <p:extLst>
      <p:ext uri="{BB962C8B-B14F-4D97-AF65-F5344CB8AC3E}">
        <p14:creationId xmlns:p14="http://schemas.microsoft.com/office/powerpoint/2010/main" val="2046628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latin typeface="Calibri"/>
                <a:ea typeface="Calibri"/>
                <a:cs typeface="Calibri"/>
              </a:rPr>
              <a:t>Vi kan selv spejle os i biblens fortællinger.</a:t>
            </a:r>
          </a:p>
          <a:p>
            <a:r>
              <a:rPr lang="da-DK" sz="1800" dirty="0">
                <a:latin typeface="Calibri"/>
                <a:ea typeface="Calibri"/>
                <a:cs typeface="Calibri"/>
              </a:rPr>
              <a:t>Lad konfirmanden beskrive de forskellige stemningsbilleder og suppler med hvilke fortællinger i biblen, der handler om:</a:t>
            </a:r>
          </a:p>
          <a:p>
            <a:pPr>
              <a:buNone/>
            </a:pPr>
            <a:r>
              <a:rPr lang="da-DK" sz="1800" b="1" dirty="0">
                <a:latin typeface="Calibri"/>
                <a:ea typeface="Calibri"/>
                <a:cs typeface="Calibri"/>
              </a:rPr>
              <a:t>Mistro: Thomas tvivleren</a:t>
            </a:r>
            <a:br>
              <a:rPr lang="da-DK" sz="1800" dirty="0">
                <a:latin typeface="Calibri" panose="020F0502020204030204" pitchFamily="34" charset="0"/>
                <a:ea typeface="Calibri" panose="020F0502020204030204" pitchFamily="34" charset="0"/>
                <a:cs typeface="Calibri" panose="020F0502020204030204" pitchFamily="34" charset="0"/>
              </a:rPr>
            </a:br>
            <a:r>
              <a:rPr lang="da-DK" sz="1800" i="1" dirty="0">
                <a:latin typeface="Calibri"/>
                <a:ea typeface="Calibri"/>
                <a:cs typeface="Calibri"/>
              </a:rPr>
              <a:t>Johannesevangeliet 20,24-29</a:t>
            </a:r>
            <a:br>
              <a:rPr lang="da-DK" sz="1800" dirty="0">
                <a:latin typeface="Calibri" panose="020F0502020204030204" pitchFamily="34" charset="0"/>
                <a:ea typeface="Calibri" panose="020F0502020204030204" pitchFamily="34" charset="0"/>
                <a:cs typeface="Calibri" panose="020F0502020204030204" pitchFamily="34" charset="0"/>
              </a:rPr>
            </a:br>
            <a:r>
              <a:rPr lang="da-DK" sz="1800" dirty="0">
                <a:latin typeface="Calibri"/>
                <a:ea typeface="Calibri"/>
                <a:cs typeface="Calibri"/>
              </a:rPr>
              <a:t>Efter Jesu opstandelse tvivler disciplen Thomas på, at Jesus virkelig er opstanden, indtil han selv ser og rører ved hans sår.</a:t>
            </a:r>
            <a:br>
              <a:rPr lang="da-DK" sz="1800" dirty="0">
                <a:latin typeface="Calibri" panose="020F0502020204030204" pitchFamily="34" charset="0"/>
                <a:ea typeface="Calibri" panose="020F0502020204030204" pitchFamily="34" charset="0"/>
                <a:cs typeface="Calibri" panose="020F0502020204030204" pitchFamily="34" charset="0"/>
              </a:rPr>
            </a:br>
            <a:r>
              <a:rPr lang="da-DK" sz="1800" b="1" dirty="0">
                <a:latin typeface="Calibri"/>
                <a:ea typeface="Calibri"/>
                <a:cs typeface="Calibri"/>
              </a:rPr>
              <a:t>Tema:</a:t>
            </a:r>
            <a:r>
              <a:rPr lang="da-DK" sz="1800" dirty="0">
                <a:latin typeface="Calibri"/>
                <a:ea typeface="Calibri"/>
                <a:cs typeface="Calibri"/>
              </a:rPr>
              <a:t> Mistro og troens genoprettelse.</a:t>
            </a:r>
          </a:p>
          <a:p>
            <a:pPr>
              <a:buNone/>
            </a:pPr>
            <a:r>
              <a:rPr lang="da-DK" sz="1800" b="1" dirty="0">
                <a:latin typeface="Calibri"/>
                <a:ea typeface="Calibri"/>
                <a:cs typeface="Calibri"/>
              </a:rPr>
              <a:t>Ensomhed: Elias i ørkenen</a:t>
            </a:r>
            <a:br>
              <a:rPr lang="da-DK" sz="1800" dirty="0">
                <a:latin typeface="Calibri" panose="020F0502020204030204" pitchFamily="34" charset="0"/>
                <a:ea typeface="Calibri" panose="020F0502020204030204" pitchFamily="34" charset="0"/>
                <a:cs typeface="Calibri" panose="020F0502020204030204" pitchFamily="34" charset="0"/>
              </a:rPr>
            </a:br>
            <a:r>
              <a:rPr lang="da-DK" sz="1800" i="1" dirty="0">
                <a:latin typeface="Calibri"/>
                <a:ea typeface="Calibri"/>
                <a:cs typeface="Calibri"/>
              </a:rPr>
              <a:t>1. </a:t>
            </a:r>
            <a:r>
              <a:rPr lang="da-DK" sz="1800" i="1" dirty="0" err="1">
                <a:latin typeface="Calibri"/>
                <a:ea typeface="Calibri"/>
                <a:cs typeface="Calibri"/>
              </a:rPr>
              <a:t>Kongebog</a:t>
            </a:r>
            <a:r>
              <a:rPr lang="da-DK" sz="1800" i="1" dirty="0">
                <a:latin typeface="Calibri"/>
                <a:ea typeface="Calibri"/>
                <a:cs typeface="Calibri"/>
              </a:rPr>
              <a:t> 19,1-18</a:t>
            </a:r>
            <a:br>
              <a:rPr lang="da-DK" sz="1800" dirty="0">
                <a:latin typeface="Calibri" panose="020F0502020204030204" pitchFamily="34" charset="0"/>
                <a:ea typeface="Calibri" panose="020F0502020204030204" pitchFamily="34" charset="0"/>
                <a:cs typeface="Calibri" panose="020F0502020204030204" pitchFamily="34" charset="0"/>
              </a:rPr>
            </a:br>
            <a:r>
              <a:rPr lang="da-DK" sz="1800" dirty="0">
                <a:latin typeface="Calibri"/>
                <a:ea typeface="Calibri"/>
                <a:cs typeface="Calibri"/>
              </a:rPr>
              <a:t>Profeten Elias flygter ud i ørkenen og føler sig helt alene og modløs. Gud møder ham i stilheden og viser, at han ikke er alene.</a:t>
            </a:r>
            <a:br>
              <a:rPr lang="da-DK" sz="1800" dirty="0">
                <a:latin typeface="Calibri" panose="020F0502020204030204" pitchFamily="34" charset="0"/>
                <a:ea typeface="Calibri" panose="020F0502020204030204" pitchFamily="34" charset="0"/>
                <a:cs typeface="Calibri" panose="020F0502020204030204" pitchFamily="34" charset="0"/>
              </a:rPr>
            </a:br>
            <a:r>
              <a:rPr lang="da-DK" sz="1800" b="1" dirty="0">
                <a:latin typeface="Calibri"/>
                <a:ea typeface="Calibri"/>
                <a:cs typeface="Calibri"/>
              </a:rPr>
              <a:t>Tema:</a:t>
            </a:r>
            <a:r>
              <a:rPr lang="da-DK" sz="1800" dirty="0">
                <a:latin typeface="Calibri"/>
                <a:ea typeface="Calibri"/>
                <a:cs typeface="Calibri"/>
              </a:rPr>
              <a:t> Ensomhed og Guds nærvær i det stille.</a:t>
            </a:r>
          </a:p>
          <a:p>
            <a:r>
              <a:rPr lang="da-DK" sz="1800" b="1" dirty="0">
                <a:latin typeface="Calibri"/>
                <a:ea typeface="Calibri"/>
                <a:cs typeface="Calibri"/>
              </a:rPr>
              <a:t>Fællesskab: De første kristne fællesskaber</a:t>
            </a:r>
            <a:br>
              <a:rPr lang="da-DK" sz="1800" dirty="0">
                <a:latin typeface="Calibri" panose="020F0502020204030204" pitchFamily="34" charset="0"/>
                <a:ea typeface="Calibri" panose="020F0502020204030204" pitchFamily="34" charset="0"/>
                <a:cs typeface="Calibri" panose="020F0502020204030204" pitchFamily="34" charset="0"/>
              </a:rPr>
            </a:br>
            <a:r>
              <a:rPr lang="da-DK" sz="1800" i="1" dirty="0">
                <a:latin typeface="Calibri"/>
                <a:ea typeface="Calibri"/>
                <a:cs typeface="Calibri"/>
              </a:rPr>
              <a:t>Apostlenes Gerninger 2,42-47</a:t>
            </a:r>
            <a:br>
              <a:rPr lang="da-DK" sz="1800" dirty="0">
                <a:latin typeface="Calibri" panose="020F0502020204030204" pitchFamily="34" charset="0"/>
                <a:ea typeface="Calibri" panose="020F0502020204030204" pitchFamily="34" charset="0"/>
                <a:cs typeface="Calibri" panose="020F0502020204030204" pitchFamily="34" charset="0"/>
              </a:rPr>
            </a:br>
            <a:r>
              <a:rPr lang="da-DK" sz="1800" dirty="0">
                <a:latin typeface="Calibri"/>
                <a:ea typeface="Calibri"/>
                <a:cs typeface="Calibri"/>
              </a:rPr>
              <a:t>De første kristne deler alt, spiser sammen og lever i nært fællesskab.</a:t>
            </a:r>
            <a:br>
              <a:rPr lang="da-DK" sz="1800" dirty="0">
                <a:latin typeface="Calibri" panose="020F0502020204030204" pitchFamily="34" charset="0"/>
                <a:ea typeface="Calibri" panose="020F0502020204030204" pitchFamily="34" charset="0"/>
                <a:cs typeface="Calibri" panose="020F0502020204030204" pitchFamily="34" charset="0"/>
              </a:rPr>
            </a:br>
            <a:r>
              <a:rPr lang="da-DK" sz="1800" b="1" dirty="0">
                <a:latin typeface="Calibri"/>
                <a:ea typeface="Calibri"/>
                <a:cs typeface="Calibri"/>
              </a:rPr>
              <a:t>Tema:</a:t>
            </a:r>
            <a:r>
              <a:rPr lang="da-DK" sz="1800" dirty="0">
                <a:latin typeface="Calibri"/>
                <a:ea typeface="Calibri"/>
                <a:cs typeface="Calibri"/>
              </a:rPr>
              <a:t> Fællesskab, deling og enhed.</a:t>
            </a:r>
          </a:p>
          <a:p>
            <a:pPr>
              <a:buNone/>
            </a:pPr>
            <a:r>
              <a:rPr lang="da-DK" sz="1800" b="1" dirty="0">
                <a:latin typeface="Calibri"/>
                <a:ea typeface="Calibri"/>
                <a:cs typeface="Calibri"/>
              </a:rPr>
              <a:t>Barmhjertighed: Den barmhjertige samaritaner</a:t>
            </a:r>
            <a:br>
              <a:rPr lang="da-DK" sz="1800" dirty="0">
                <a:latin typeface="Calibri" panose="020F0502020204030204" pitchFamily="34" charset="0"/>
                <a:ea typeface="Calibri" panose="020F0502020204030204" pitchFamily="34" charset="0"/>
                <a:cs typeface="Calibri" panose="020F0502020204030204" pitchFamily="34" charset="0"/>
              </a:rPr>
            </a:br>
            <a:r>
              <a:rPr lang="da-DK" sz="1800" i="1" dirty="0">
                <a:latin typeface="Calibri"/>
                <a:ea typeface="Calibri"/>
                <a:cs typeface="Calibri"/>
              </a:rPr>
              <a:t>Lukasevangeliet 10,25-37</a:t>
            </a:r>
            <a:br>
              <a:rPr lang="da-DK" sz="1800" dirty="0">
                <a:latin typeface="Calibri" panose="020F0502020204030204" pitchFamily="34" charset="0"/>
                <a:ea typeface="Calibri" panose="020F0502020204030204" pitchFamily="34" charset="0"/>
                <a:cs typeface="Calibri" panose="020F0502020204030204" pitchFamily="34" charset="0"/>
              </a:rPr>
            </a:br>
            <a:r>
              <a:rPr lang="da-DK" sz="1800" dirty="0">
                <a:latin typeface="Calibri"/>
                <a:ea typeface="Calibri"/>
                <a:cs typeface="Calibri"/>
              </a:rPr>
              <a:t>En mand bliver overfaldet, og kun en fremmed samaritaner hjælper ham, selvom andre går forbi.</a:t>
            </a:r>
            <a:br>
              <a:rPr lang="da-DK" sz="1800" dirty="0">
                <a:latin typeface="Calibri" panose="020F0502020204030204" pitchFamily="34" charset="0"/>
                <a:ea typeface="Calibri" panose="020F0502020204030204" pitchFamily="34" charset="0"/>
                <a:cs typeface="Calibri" panose="020F0502020204030204" pitchFamily="34" charset="0"/>
              </a:rPr>
            </a:br>
            <a:r>
              <a:rPr lang="da-DK" sz="1800" b="1" dirty="0">
                <a:latin typeface="Calibri"/>
                <a:ea typeface="Calibri"/>
                <a:cs typeface="Calibri"/>
              </a:rPr>
              <a:t>Tema:</a:t>
            </a:r>
            <a:r>
              <a:rPr lang="da-DK" sz="1800" dirty="0">
                <a:latin typeface="Calibri"/>
                <a:ea typeface="Calibri"/>
                <a:cs typeface="Calibri"/>
              </a:rPr>
              <a:t> Næstekærlighed og barmhjertighed uden grænser.</a:t>
            </a:r>
          </a:p>
          <a:p>
            <a:pPr>
              <a:buNone/>
            </a:pPr>
            <a:r>
              <a:rPr lang="da-DK" sz="1800" b="1" dirty="0">
                <a:latin typeface="Calibri"/>
                <a:ea typeface="Calibri"/>
                <a:cs typeface="Calibri"/>
              </a:rPr>
              <a:t>At blive set, som den man er: Jesus og kvinden ved brønden</a:t>
            </a:r>
            <a:br>
              <a:rPr lang="da-DK" sz="1800" dirty="0">
                <a:latin typeface="Calibri" panose="020F0502020204030204" pitchFamily="34" charset="0"/>
                <a:ea typeface="Calibri" panose="020F0502020204030204" pitchFamily="34" charset="0"/>
                <a:cs typeface="Calibri" panose="020F0502020204030204" pitchFamily="34" charset="0"/>
              </a:rPr>
            </a:br>
            <a:r>
              <a:rPr lang="da-DK" sz="1800" i="1" dirty="0">
                <a:latin typeface="Calibri"/>
                <a:ea typeface="Calibri"/>
                <a:cs typeface="Calibri"/>
              </a:rPr>
              <a:t>Johannesevangeliet 4,1-30</a:t>
            </a:r>
            <a:br>
              <a:rPr lang="da-DK" sz="1800" dirty="0">
                <a:latin typeface="Calibri" panose="020F0502020204030204" pitchFamily="34" charset="0"/>
                <a:ea typeface="Calibri" panose="020F0502020204030204" pitchFamily="34" charset="0"/>
                <a:cs typeface="Calibri" panose="020F0502020204030204" pitchFamily="34" charset="0"/>
              </a:rPr>
            </a:br>
            <a:r>
              <a:rPr lang="da-DK" sz="1800" dirty="0">
                <a:latin typeface="Calibri"/>
                <a:ea typeface="Calibri"/>
                <a:cs typeface="Calibri"/>
              </a:rPr>
              <a:t>Jesus møder en samaritanerkvinde og ser hende med respekt og kærlighed, på trods af hendes fortid.</a:t>
            </a:r>
            <a:br>
              <a:rPr lang="da-DK" sz="1800" dirty="0">
                <a:latin typeface="Calibri" panose="020F0502020204030204" pitchFamily="34" charset="0"/>
                <a:ea typeface="Calibri" panose="020F0502020204030204" pitchFamily="34" charset="0"/>
                <a:cs typeface="Calibri" panose="020F0502020204030204" pitchFamily="34" charset="0"/>
              </a:rPr>
            </a:br>
            <a:r>
              <a:rPr lang="da-DK" sz="1800" b="1" dirty="0">
                <a:latin typeface="Calibri"/>
                <a:ea typeface="Calibri"/>
                <a:cs typeface="Calibri"/>
              </a:rPr>
              <a:t>Tema:</a:t>
            </a:r>
            <a:r>
              <a:rPr lang="da-DK" sz="1800" dirty="0">
                <a:latin typeface="Calibri"/>
                <a:ea typeface="Calibri"/>
                <a:cs typeface="Calibri"/>
              </a:rPr>
              <a:t> At blive set og anerkendt som den, man er – uden fordømmelse.</a:t>
            </a:r>
          </a:p>
          <a:p>
            <a:endParaRPr lang="da-DK" sz="1800" dirty="0">
              <a:latin typeface="Calibri" panose="020F0502020204030204" pitchFamily="34" charset="0"/>
              <a:ea typeface="Calibri" panose="020F0502020204030204" pitchFamily="34" charset="0"/>
              <a:cs typeface="Calibri" panose="020F0502020204030204" pitchFamily="34" charset="0"/>
            </a:endParaRPr>
          </a:p>
          <a:p>
            <a:r>
              <a:rPr lang="da-DK" sz="1800" dirty="0">
                <a:latin typeface="Calibri"/>
                <a:ea typeface="Calibri"/>
                <a:cs typeface="Calibri"/>
              </a:rPr>
              <a:t>Det er en god øvelse at tale ud fra billederne og dermed reflektere og tale indirekte om egen situation ud fra en fælles fortælling. </a:t>
            </a:r>
          </a:p>
          <a:p>
            <a:endParaRPr lang="da-DK" sz="1800" dirty="0">
              <a:latin typeface="Calibri" panose="020F0502020204030204" pitchFamily="34" charset="0"/>
              <a:ea typeface="Calibri" panose="020F0502020204030204" pitchFamily="34" charset="0"/>
              <a:cs typeface="Calibri" panose="020F0502020204030204" pitchFamily="34" charset="0"/>
            </a:endParaRPr>
          </a:p>
          <a:p>
            <a:r>
              <a:rPr lang="da-DK" sz="1800" u="sng" dirty="0">
                <a:latin typeface="Calibri"/>
                <a:ea typeface="Calibri"/>
                <a:cs typeface="Calibri"/>
              </a:rPr>
              <a:t>Du kan også finde inspiration i</a:t>
            </a:r>
            <a:r>
              <a:rPr lang="da-DK" sz="1800" dirty="0">
                <a:latin typeface="Calibri"/>
                <a:ea typeface="Calibri"/>
                <a:cs typeface="Calibri"/>
              </a:rPr>
              <a:t>:</a:t>
            </a:r>
          </a:p>
          <a:p>
            <a:endParaRPr lang="da-DK" sz="18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a:buChar char="•"/>
            </a:pPr>
            <a:r>
              <a:rPr lang="da-DK" sz="1800" dirty="0">
                <a:latin typeface="Calibri"/>
                <a:ea typeface="Calibri"/>
                <a:cs typeface="Calibri"/>
              </a:rPr>
              <a:t>¨</a:t>
            </a:r>
            <a:r>
              <a:rPr lang="da-DK" sz="1800" i="1" dirty="0">
                <a:latin typeface="Calibri"/>
                <a:ea typeface="Calibri"/>
                <a:cs typeface="Calibri"/>
              </a:rPr>
              <a:t>Biblen – til konfirmander</a:t>
            </a:r>
            <a:r>
              <a:rPr lang="da-DK" sz="1800" dirty="0">
                <a:latin typeface="Calibri"/>
                <a:ea typeface="Calibri"/>
                <a:cs typeface="Calibri"/>
              </a:rPr>
              <a:t>¨ 2016 det Danske Bibelselskab. Her der er der bagest i bogen et afsnit der hedder </a:t>
            </a:r>
            <a:r>
              <a:rPr lang="da-DK" sz="1800" i="1" dirty="0">
                <a:latin typeface="Calibri"/>
                <a:ea typeface="Calibri"/>
                <a:cs typeface="Calibri"/>
              </a:rPr>
              <a:t>Ruter</a:t>
            </a:r>
            <a:r>
              <a:rPr lang="da-DK" sz="1800" dirty="0">
                <a:latin typeface="Calibri"/>
                <a:ea typeface="Calibri"/>
                <a:cs typeface="Calibri"/>
              </a:rPr>
              <a:t> med bibelhenvisninger til temaer som: Tro, Engle, Snyd, Liv, Jesus, Fremmed, Valg, Døden, Søskende, Venskab, Kamp, Smukt, Provokation, Klogt, Kærlighed og Fest.</a:t>
            </a:r>
          </a:p>
          <a:p>
            <a:endParaRPr lang="da-DK" sz="18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a:buChar char="•"/>
            </a:pPr>
            <a:r>
              <a:rPr lang="da-DK" sz="1800" dirty="0">
                <a:latin typeface="Calibri"/>
                <a:ea typeface="Calibri"/>
                <a:cs typeface="Calibri"/>
              </a:rPr>
              <a:t>¨</a:t>
            </a:r>
            <a:r>
              <a:rPr lang="da-DK" sz="1800" i="1" dirty="0">
                <a:latin typeface="Calibri"/>
                <a:ea typeface="Calibri"/>
                <a:cs typeface="Calibri"/>
              </a:rPr>
              <a:t>Spejl – Skamfri Zone, hvad Bibelens største idioter kan lære os i dag</a:t>
            </a:r>
            <a:r>
              <a:rPr lang="da-DK" sz="1800" dirty="0">
                <a:latin typeface="Calibri"/>
                <a:ea typeface="Calibri"/>
                <a:cs typeface="Calibri"/>
              </a:rPr>
              <a:t>¨- Krista Korsholm Bojesen, Bibelselskabets forlag, 2024.</a:t>
            </a:r>
          </a:p>
          <a:p>
            <a:endParaRPr lang="da-DK" sz="1800" dirty="0">
              <a:latin typeface="Calibri" panose="020F0502020204030204" pitchFamily="34" charset="0"/>
              <a:ea typeface="Calibri" panose="020F0502020204030204" pitchFamily="34" charset="0"/>
              <a:cs typeface="Calibri" panose="020F0502020204030204" pitchFamily="34" charset="0"/>
            </a:endParaRPr>
          </a:p>
        </p:txBody>
      </p:sp>
      <p:sp>
        <p:nvSpPr>
          <p:cNvPr id="4" name="Pladsholder til slidenummer 3"/>
          <p:cNvSpPr>
            <a:spLocks noGrp="1"/>
          </p:cNvSpPr>
          <p:nvPr>
            <p:ph type="sldNum" sz="quarter" idx="5"/>
          </p:nvPr>
        </p:nvSpPr>
        <p:spPr/>
        <p:txBody>
          <a:bodyPr/>
          <a:lstStyle/>
          <a:p>
            <a:fld id="{C3FAD22C-FA1B-444C-865A-2FB135BB45FE}" type="slidenum">
              <a:rPr lang="da-DK" smtClean="0"/>
              <a:t>3</a:t>
            </a:fld>
            <a:endParaRPr lang="da-DK"/>
          </a:p>
        </p:txBody>
      </p:sp>
    </p:spTree>
    <p:extLst>
      <p:ext uri="{BB962C8B-B14F-4D97-AF65-F5344CB8AC3E}">
        <p14:creationId xmlns:p14="http://schemas.microsoft.com/office/powerpoint/2010/main" val="4186595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spcBef>
                <a:spcPts val="1200"/>
              </a:spcBef>
            </a:pPr>
            <a:r>
              <a:rPr lang="da-DK" sz="1800" b="0" i="1" u="none" strike="noStrike">
                <a:solidFill>
                  <a:srgbClr val="1C1C1C"/>
                </a:solidFill>
                <a:effectLst/>
                <a:latin typeface="Calibri"/>
                <a:ea typeface="Calibri"/>
                <a:cs typeface="Calibri"/>
              </a:rPr>
              <a:t>Da sabbatten var forbi, købte Maria Magdalene og Maria, Jakobs mor, og Salome vellugtende salver for at gå ud og salve ham. Meget tidligt om morgenen den første dag i ugen kommer de til graven, da solen var stået op. Og de sagde til hinanden: »Hvem skal vi få til at vælte stenen fra indgangen til graven?«  Men da de så derhen, opdagede de, at stenen var væltet fra. For den var meget stor. Og da de kom ind i graven, så de en ung mand i hvide klæder sidde i den højre side, og de blev forfærdede. Men han sagde til dem: »Vær ikke forfærdede! I søger efter Jesus fra Nazaret, den korsfæstede. Han er opstået, han er ikke her. Se, dér er stedet, hvor de lagde ham! Men gå hen og sig til hans disciple og til Peter, at han går i forvejen for jer til Galilæa. Dér skal I se ham, som han har sagt jer det.« Og de gik ud og flygtede fra graven, for de var rystede og ude af sig selv. Og de sagde ikke noget til nogen, for de var bange.</a:t>
            </a:r>
            <a:endParaRPr lang="da-DK" sz="1800">
              <a:latin typeface="Calibri"/>
              <a:ea typeface="Calibri"/>
              <a:cs typeface="Calibri"/>
            </a:endParaRPr>
          </a:p>
        </p:txBody>
      </p:sp>
      <p:sp>
        <p:nvSpPr>
          <p:cNvPr id="4" name="Pladsholder til slidenummer 3"/>
          <p:cNvSpPr>
            <a:spLocks noGrp="1"/>
          </p:cNvSpPr>
          <p:nvPr>
            <p:ph type="sldNum" sz="quarter" idx="5"/>
          </p:nvPr>
        </p:nvSpPr>
        <p:spPr/>
        <p:txBody>
          <a:bodyPr/>
          <a:lstStyle/>
          <a:p>
            <a:fld id="{95BEC547-5917-4420-A077-6E9D7CBF95D3}" type="slidenum">
              <a:rPr lang="da-DK" smtClean="0"/>
              <a:t>4</a:t>
            </a:fld>
            <a:endParaRPr lang="da-DK"/>
          </a:p>
        </p:txBody>
      </p:sp>
    </p:spTree>
    <p:extLst>
      <p:ext uri="{BB962C8B-B14F-4D97-AF65-F5344CB8AC3E}">
        <p14:creationId xmlns:p14="http://schemas.microsoft.com/office/powerpoint/2010/main" val="632319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b="0" i="0" dirty="0">
                <a:solidFill>
                  <a:srgbClr val="202122"/>
                </a:solidFill>
                <a:effectLst/>
                <a:latin typeface="Calibri"/>
                <a:ea typeface="Calibri"/>
                <a:cs typeface="Calibri"/>
              </a:rPr>
              <a:t>En af bøgerne i </a:t>
            </a:r>
            <a:r>
              <a:rPr lang="da-DK" sz="1800" dirty="0">
                <a:solidFill>
                  <a:srgbClr val="202122"/>
                </a:solidFill>
                <a:latin typeface="Calibri"/>
                <a:ea typeface="Calibri"/>
                <a:cs typeface="Calibri"/>
              </a:rPr>
              <a:t>Det Gamle Testamente</a:t>
            </a:r>
            <a:r>
              <a:rPr lang="da-DK" sz="1800" b="0" i="0" dirty="0">
                <a:solidFill>
                  <a:srgbClr val="202122"/>
                </a:solidFill>
                <a:effectLst/>
                <a:latin typeface="Calibri"/>
                <a:ea typeface="Calibri"/>
                <a:cs typeface="Calibri"/>
              </a:rPr>
              <a:t> er i virkeligheden kærlighedsdigte. </a:t>
            </a:r>
          </a:p>
          <a:p>
            <a:r>
              <a:rPr lang="da-DK" sz="1800" b="0" i="0" dirty="0">
                <a:solidFill>
                  <a:srgbClr val="202122"/>
                </a:solidFill>
                <a:effectLst/>
                <a:latin typeface="Calibri"/>
                <a:ea typeface="Calibri"/>
                <a:cs typeface="Calibri"/>
              </a:rPr>
              <a:t>Den bog hedder Højsangen og er en vekselsang mellem Kong Salomon og hans kæreste </a:t>
            </a:r>
            <a:r>
              <a:rPr lang="da-DK" sz="1800" b="0" i="0" dirty="0" err="1">
                <a:solidFill>
                  <a:srgbClr val="202122"/>
                </a:solidFill>
                <a:effectLst/>
                <a:latin typeface="Calibri"/>
                <a:ea typeface="Calibri"/>
                <a:cs typeface="Calibri"/>
              </a:rPr>
              <a:t>Sulamit</a:t>
            </a:r>
            <a:r>
              <a:rPr lang="da-DK" sz="1800" b="0" i="0" dirty="0">
                <a:solidFill>
                  <a:srgbClr val="202122"/>
                </a:solidFill>
                <a:effectLst/>
                <a:latin typeface="Calibri"/>
                <a:ea typeface="Calibri"/>
                <a:cs typeface="Calibri"/>
              </a:rPr>
              <a:t>. </a:t>
            </a:r>
          </a:p>
          <a:p>
            <a:r>
              <a:rPr lang="da-DK" sz="1800" b="0" i="0" dirty="0">
                <a:solidFill>
                  <a:srgbClr val="24282D"/>
                </a:solidFill>
                <a:effectLst/>
                <a:latin typeface="Calibri"/>
                <a:ea typeface="Calibri"/>
                <a:cs typeface="Calibri"/>
              </a:rPr>
              <a:t>Højsangen supplerer fortællingen om forholdet mand/kvinde. </a:t>
            </a:r>
          </a:p>
          <a:p>
            <a:r>
              <a:rPr lang="da-DK" sz="1800" b="0" i="0" dirty="0">
                <a:solidFill>
                  <a:srgbClr val="24282D"/>
                </a:solidFill>
                <a:effectLst/>
                <a:latin typeface="Calibri"/>
                <a:ea typeface="Calibri"/>
                <a:cs typeface="Calibri"/>
              </a:rPr>
              <a:t>I Skabelsesberetningen hedder de Adam og Eva </a:t>
            </a:r>
          </a:p>
          <a:p>
            <a:pPr marL="0" indent="0">
              <a:buFont typeface="Arial"/>
              <a:buNone/>
            </a:pPr>
            <a:r>
              <a:rPr lang="da-DK" sz="1800" b="0" i="0" dirty="0">
                <a:solidFill>
                  <a:srgbClr val="24282D"/>
                </a:solidFill>
                <a:effectLst/>
                <a:latin typeface="Calibri"/>
                <a:ea typeface="Calibri"/>
                <a:cs typeface="Calibri"/>
              </a:rPr>
              <a:t>Vælg det citat/ord i Højsangen, du bedst kan lide.</a:t>
            </a:r>
          </a:p>
          <a:p>
            <a:pPr marL="171450" indent="-171450">
              <a:buFont typeface="Arial"/>
              <a:buChar char="•"/>
            </a:pPr>
            <a:endParaRPr lang="da-DK" sz="18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Pladsholder til slidenummer 3"/>
          <p:cNvSpPr>
            <a:spLocks noGrp="1"/>
          </p:cNvSpPr>
          <p:nvPr>
            <p:ph type="sldNum" sz="quarter" idx="5"/>
          </p:nvPr>
        </p:nvSpPr>
        <p:spPr/>
        <p:txBody>
          <a:bodyPr/>
          <a:lstStyle/>
          <a:p>
            <a:fld id="{C3FAD22C-FA1B-444C-865A-2FB135BB45FE}" type="slidenum">
              <a:rPr lang="da-DK" smtClean="0"/>
              <a:t>5</a:t>
            </a:fld>
            <a:endParaRPr lang="da-DK"/>
          </a:p>
        </p:txBody>
      </p:sp>
    </p:spTree>
    <p:extLst>
      <p:ext uri="{BB962C8B-B14F-4D97-AF65-F5344CB8AC3E}">
        <p14:creationId xmlns:p14="http://schemas.microsoft.com/office/powerpoint/2010/main" val="3771486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b="1">
                <a:latin typeface="Calibri" panose="020F0502020204030204" pitchFamily="34" charset="0"/>
                <a:ea typeface="Calibri" panose="020F0502020204030204" pitchFamily="34" charset="0"/>
                <a:cs typeface="Calibri" panose="020F0502020204030204" pitchFamily="34" charset="0"/>
              </a:rPr>
              <a:t>Fra Det Nye Testamente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a:latin typeface="Calibri" panose="020F0502020204030204" pitchFamily="34" charset="0"/>
                <a:ea typeface="Calibri" panose="020F0502020204030204" pitchFamily="34" charset="0"/>
                <a:cs typeface="Calibri" panose="020F0502020204030204" pitchFamily="34" charset="0"/>
              </a:rPr>
              <a:t>Vælg selv hvilke fortællinger, du gerne vil præsentere for dine konfirmander. Nedenfor er der to forslag, som du kan vælge at inddrage.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a:latin typeface="Calibri" panose="020F0502020204030204" pitchFamily="34" charset="0"/>
                <a:ea typeface="Calibri" panose="020F0502020204030204" pitchFamily="34" charset="0"/>
                <a:cs typeface="Calibri" panose="020F0502020204030204" pitchFamily="34" charset="0"/>
              </a:rPr>
              <a:t>Hvis du vælger at bruge vores inddragelse af Højsangen, kan du bygge bro fra GT til NT, fra Højsangen til Kærlighedens Højsang (læs op)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a:latin typeface="Calibri" panose="020F0502020204030204" pitchFamily="34" charset="0"/>
                <a:ea typeface="Calibri" panose="020F0502020204030204" pitchFamily="34" charset="0"/>
                <a:cs typeface="Calibri" panose="020F0502020204030204" pitchFamily="34" charset="0"/>
              </a:rPr>
              <a:t>Tæl hvor mange gange, der står kærlighed.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a:latin typeface="Calibri" panose="020F0502020204030204" pitchFamily="34" charset="0"/>
                <a:ea typeface="Calibri" panose="020F0502020204030204" pitchFamily="34" charset="0"/>
                <a:cs typeface="Calibri" panose="020F0502020204030204" pitchFamily="34" charset="0"/>
              </a:rPr>
              <a:t>Prøv at skriv et kærlighedsdigt. Få evt. hjælp fra </a:t>
            </a:r>
            <a:r>
              <a:rPr lang="da-DK" sz="1800" err="1">
                <a:latin typeface="Calibri" panose="020F0502020204030204" pitchFamily="34" charset="0"/>
                <a:ea typeface="Calibri" panose="020F0502020204030204" pitchFamily="34" charset="0"/>
                <a:cs typeface="Calibri" panose="020F0502020204030204" pitchFamily="34" charset="0"/>
              </a:rPr>
              <a:t>ChatGpt</a:t>
            </a:r>
            <a:r>
              <a:rPr lang="da-DK" sz="1800">
                <a:latin typeface="Calibri" panose="020F0502020204030204" pitchFamily="34" charset="0"/>
                <a:ea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a:latin typeface="Calibri" panose="020F0502020204030204" pitchFamily="34" charset="0"/>
                <a:ea typeface="Calibri" panose="020F0502020204030204" pitchFamily="34" charset="0"/>
                <a:cs typeface="Calibri" panose="020F0502020204030204" pitchFamily="34" charset="0"/>
              </a:rPr>
              <a:t>Hvordan udtrykkes kærlighed i dag?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a:latin typeface="Calibri" panose="020F0502020204030204" pitchFamily="34" charset="0"/>
                <a:ea typeface="Calibri" panose="020F0502020204030204" pitchFamily="34" charset="0"/>
                <a:cs typeface="Calibri" panose="020F0502020204030204" pitchFamily="34" charset="0"/>
              </a:rPr>
              <a:t>Hvornår tror du, at præster vælge at bruge Kærlighedens Højsang?</a:t>
            </a:r>
          </a:p>
        </p:txBody>
      </p:sp>
      <p:sp>
        <p:nvSpPr>
          <p:cNvPr id="4" name="Pladsholder til slidenummer 3"/>
          <p:cNvSpPr>
            <a:spLocks noGrp="1"/>
          </p:cNvSpPr>
          <p:nvPr>
            <p:ph type="sldNum" sz="quarter" idx="5"/>
          </p:nvPr>
        </p:nvSpPr>
        <p:spPr/>
        <p:txBody>
          <a:bodyPr/>
          <a:lstStyle/>
          <a:p>
            <a:fld id="{C3FAD22C-FA1B-444C-865A-2FB135BB45FE}" type="slidenum">
              <a:rPr lang="da-DK" smtClean="0"/>
              <a:t>6</a:t>
            </a:fld>
            <a:endParaRPr lang="da-DK"/>
          </a:p>
        </p:txBody>
      </p:sp>
    </p:spTree>
    <p:extLst>
      <p:ext uri="{BB962C8B-B14F-4D97-AF65-F5344CB8AC3E}">
        <p14:creationId xmlns:p14="http://schemas.microsoft.com/office/powerpoint/2010/main" val="1589011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a:latin typeface="Calibri"/>
                <a:ea typeface="Calibri"/>
                <a:cs typeface="Calibri"/>
              </a:rPr>
              <a:t>Mange af de personer, vi hører om i Biblen, kan vi genkende i os selv. Præsten kan vælge at genfortælle historien om </a:t>
            </a:r>
            <a:r>
              <a:rPr lang="da-DK" sz="1800" err="1">
                <a:latin typeface="Calibri"/>
                <a:ea typeface="Calibri"/>
                <a:cs typeface="Calibri"/>
              </a:rPr>
              <a:t>Zakæus</a:t>
            </a:r>
            <a:r>
              <a:rPr lang="da-DK" sz="1800">
                <a:latin typeface="Calibri"/>
                <a:ea typeface="Calibri"/>
                <a:cs typeface="Calibri"/>
              </a:rPr>
              <a:t> eller trykke på linket og få konfirmanderne til at lytte til fortællingen.</a:t>
            </a:r>
          </a:p>
          <a:p>
            <a:pPr marL="171450" indent="-171450">
              <a:buFont typeface="Arial,Sans-Serif"/>
              <a:buChar char="•"/>
            </a:pPr>
            <a:r>
              <a:rPr lang="da-DK">
                <a:solidFill>
                  <a:srgbClr val="000000"/>
                </a:solidFill>
                <a:latin typeface="Calibri"/>
                <a:ea typeface="Calibri"/>
                <a:cs typeface="Calibri"/>
              </a:rPr>
              <a:t>Hvilken by bor han i?</a:t>
            </a:r>
          </a:p>
          <a:p>
            <a:pPr marL="171450" indent="-171450">
              <a:buFont typeface="Arial,Sans-Serif"/>
              <a:buChar char="•"/>
            </a:pPr>
            <a:r>
              <a:rPr lang="da-DK">
                <a:solidFill>
                  <a:srgbClr val="000000"/>
                </a:solidFill>
                <a:latin typeface="Calibri"/>
                <a:ea typeface="Calibri"/>
                <a:cs typeface="Calibri"/>
              </a:rPr>
              <a:t>Hvordan vil du beskrive </a:t>
            </a:r>
            <a:r>
              <a:rPr lang="da-DK" err="1">
                <a:solidFill>
                  <a:srgbClr val="000000"/>
                </a:solidFill>
                <a:latin typeface="Calibri"/>
                <a:ea typeface="Calibri"/>
                <a:cs typeface="Calibri"/>
              </a:rPr>
              <a:t>Zakæus</a:t>
            </a:r>
            <a:r>
              <a:rPr lang="da-DK">
                <a:solidFill>
                  <a:srgbClr val="000000"/>
                </a:solidFill>
                <a:latin typeface="Calibri"/>
                <a:ea typeface="Calibri"/>
                <a:cs typeface="Calibri"/>
              </a:rPr>
              <a:t>? </a:t>
            </a:r>
            <a:endParaRPr lang="en-US">
              <a:solidFill>
                <a:srgbClr val="000000"/>
              </a:solidFill>
              <a:latin typeface="Calibri"/>
              <a:ea typeface="Calibri"/>
              <a:cs typeface="Calibri"/>
            </a:endParaRPr>
          </a:p>
          <a:p>
            <a:pPr marL="171450" indent="-171450">
              <a:buFont typeface="Arial,Sans-Serif"/>
              <a:buChar char="•"/>
            </a:pPr>
            <a:r>
              <a:rPr lang="da-DK">
                <a:solidFill>
                  <a:srgbClr val="000000"/>
                </a:solidFill>
                <a:latin typeface="Calibri"/>
                <a:ea typeface="Calibri"/>
                <a:cs typeface="Calibri"/>
              </a:rPr>
              <a:t>Var han stor eller lille, larmende eller sky?</a:t>
            </a:r>
            <a:endParaRPr lang="en-US">
              <a:solidFill>
                <a:srgbClr val="000000"/>
              </a:solidFill>
              <a:latin typeface="Calibri"/>
              <a:ea typeface="Calibri"/>
              <a:cs typeface="Calibri"/>
            </a:endParaRPr>
          </a:p>
          <a:p>
            <a:pPr marL="171450" indent="-171450">
              <a:buFont typeface="Arial,Sans-Serif"/>
              <a:buChar char="•"/>
            </a:pPr>
            <a:r>
              <a:rPr lang="da-DK">
                <a:solidFill>
                  <a:srgbClr val="000000"/>
                </a:solidFill>
                <a:latin typeface="Calibri"/>
                <a:ea typeface="Calibri"/>
                <a:cs typeface="Calibri"/>
              </a:rPr>
              <a:t>Hvorfor tror du, han vælger at blive tolder? .</a:t>
            </a:r>
            <a:endParaRPr lang="en-US">
              <a:solidFill>
                <a:srgbClr val="000000"/>
              </a:solidFill>
              <a:latin typeface="Calibri"/>
              <a:ea typeface="Calibri"/>
              <a:cs typeface="Calibri"/>
            </a:endParaRPr>
          </a:p>
          <a:p>
            <a:pPr marL="171450" indent="-171450">
              <a:buFont typeface="Arial,Sans-Serif"/>
              <a:buChar char="•"/>
            </a:pPr>
            <a:r>
              <a:rPr lang="da-DK">
                <a:solidFill>
                  <a:srgbClr val="000000"/>
                </a:solidFill>
                <a:latin typeface="Calibri"/>
                <a:ea typeface="Calibri"/>
                <a:cs typeface="Calibri"/>
              </a:rPr>
              <a:t>Hvordan tror du, han har det, da Jesus ser ham og taler med ham?</a:t>
            </a:r>
            <a:endParaRPr lang="da-DK">
              <a:latin typeface="Calibri"/>
              <a:ea typeface="Calibri"/>
              <a:cs typeface="Calibri"/>
            </a:endParaRPr>
          </a:p>
          <a:p>
            <a:pPr marL="171450" indent="-171450">
              <a:buFont typeface="Arial,Sans-Serif"/>
              <a:buChar char="•"/>
            </a:pPr>
            <a:endParaRPr lang="da-DK">
              <a:solidFill>
                <a:srgbClr val="000000"/>
              </a:solidFill>
              <a:latin typeface="Aptos"/>
              <a:ea typeface="Calibri" panose="020F0502020204030204" pitchFamily="34" charset="0"/>
              <a:cs typeface="Calibri" panose="020F0502020204030204" pitchFamily="34" charset="0"/>
            </a:endParaRPr>
          </a:p>
          <a:p>
            <a:endParaRPr lang="da-DK" sz="1800" b="0" i="0" u="none" strike="noStrike" baseline="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da-DK" sz="1800">
              <a:latin typeface="Calibri" panose="020F0502020204030204" pitchFamily="34" charset="0"/>
              <a:ea typeface="Calibri" panose="020F0502020204030204" pitchFamily="34" charset="0"/>
              <a:cs typeface="Calibri" panose="020F0502020204030204" pitchFamily="34" charset="0"/>
            </a:endParaRPr>
          </a:p>
        </p:txBody>
      </p:sp>
      <p:sp>
        <p:nvSpPr>
          <p:cNvPr id="4" name="Pladsholder til slidenummer 3"/>
          <p:cNvSpPr>
            <a:spLocks noGrp="1"/>
          </p:cNvSpPr>
          <p:nvPr>
            <p:ph type="sldNum" sz="quarter" idx="5"/>
          </p:nvPr>
        </p:nvSpPr>
        <p:spPr/>
        <p:txBody>
          <a:bodyPr/>
          <a:lstStyle/>
          <a:p>
            <a:fld id="{C3FAD22C-FA1B-444C-865A-2FB135BB45FE}" type="slidenum">
              <a:rPr lang="da-DK" smtClean="0"/>
              <a:t>7</a:t>
            </a:fld>
            <a:endParaRPr lang="da-DK"/>
          </a:p>
        </p:txBody>
      </p:sp>
    </p:spTree>
    <p:extLst>
      <p:ext uri="{BB962C8B-B14F-4D97-AF65-F5344CB8AC3E}">
        <p14:creationId xmlns:p14="http://schemas.microsoft.com/office/powerpoint/2010/main" val="1470236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r>
              <a:rPr lang="da-DK" sz="1800">
                <a:latin typeface="Calibri" panose="020F0502020204030204" pitchFamily="34" charset="0"/>
                <a:ea typeface="Calibri" panose="020F0502020204030204" pitchFamily="34" charset="0"/>
                <a:cs typeface="Calibri" panose="020F0502020204030204" pitchFamily="34" charset="0"/>
              </a:rPr>
              <a:t>I virkeligheden kan vi alle sammen blive mobbet.</a:t>
            </a:r>
          </a:p>
          <a:p>
            <a:pPr marL="285750" indent="-285750">
              <a:buFont typeface="Arial"/>
              <a:buChar char="•"/>
            </a:pPr>
            <a:r>
              <a:rPr lang="da-DK" sz="1800">
                <a:latin typeface="Calibri"/>
                <a:ea typeface="Calibri"/>
                <a:cs typeface="Calibri"/>
              </a:rPr>
              <a:t>Højsangen fortæller om at elske. Hvilke ord bruger vi, når vi mobber?</a:t>
            </a:r>
          </a:p>
          <a:p>
            <a:pPr marL="285750" indent="-285750">
              <a:buFont typeface="Arial"/>
              <a:buChar char="•"/>
            </a:pPr>
            <a:r>
              <a:rPr lang="da-DK" sz="1800">
                <a:latin typeface="Calibri"/>
                <a:ea typeface="Calibri"/>
                <a:cs typeface="Calibri"/>
              </a:rPr>
              <a:t>Hvad gjorde Jesus med </a:t>
            </a:r>
            <a:r>
              <a:rPr lang="da-DK" sz="1800" err="1">
                <a:latin typeface="Calibri"/>
                <a:ea typeface="Calibri"/>
                <a:cs typeface="Calibri"/>
              </a:rPr>
              <a:t>Zakæus</a:t>
            </a:r>
            <a:r>
              <a:rPr lang="da-DK" sz="1800">
                <a:latin typeface="Calibri"/>
                <a:ea typeface="Calibri"/>
                <a:cs typeface="Calibri"/>
              </a:rPr>
              <a:t> (han vil hjem og besøge ham og spise sammen med ham). </a:t>
            </a:r>
          </a:p>
          <a:p>
            <a:pPr marL="285750" indent="-285750">
              <a:buFont typeface="Arial"/>
              <a:buChar char="•"/>
            </a:pPr>
            <a:r>
              <a:rPr lang="da-DK" sz="1800">
                <a:latin typeface="Calibri"/>
                <a:ea typeface="Calibri"/>
                <a:cs typeface="Calibri"/>
              </a:rPr>
              <a:t>Når vi bruger tid sammen og hører hinandens historie, så kan det ske, at vi forstår hinanden bedre. </a:t>
            </a:r>
          </a:p>
          <a:p>
            <a:pPr marL="285750" indent="-285750">
              <a:buFont typeface="Arial"/>
              <a:buChar char="•"/>
            </a:pPr>
            <a:r>
              <a:rPr lang="da-DK" sz="1800">
                <a:latin typeface="Calibri"/>
                <a:ea typeface="Calibri"/>
                <a:cs typeface="Calibri"/>
              </a:rPr>
              <a:t>Når vi mødes og taler sammen, så får vi et andet billede af hinanden. </a:t>
            </a:r>
          </a:p>
        </p:txBody>
      </p:sp>
      <p:sp>
        <p:nvSpPr>
          <p:cNvPr id="4" name="Pladsholder til slidenummer 3"/>
          <p:cNvSpPr>
            <a:spLocks noGrp="1"/>
          </p:cNvSpPr>
          <p:nvPr>
            <p:ph type="sldNum" sz="quarter" idx="5"/>
          </p:nvPr>
        </p:nvSpPr>
        <p:spPr/>
        <p:txBody>
          <a:bodyPr/>
          <a:lstStyle/>
          <a:p>
            <a:fld id="{C3FAD22C-FA1B-444C-865A-2FB135BB45FE}" type="slidenum">
              <a:rPr lang="da-DK" smtClean="0"/>
              <a:t>8</a:t>
            </a:fld>
            <a:endParaRPr lang="da-DK"/>
          </a:p>
        </p:txBody>
      </p:sp>
    </p:spTree>
    <p:extLst>
      <p:ext uri="{BB962C8B-B14F-4D97-AF65-F5344CB8AC3E}">
        <p14:creationId xmlns:p14="http://schemas.microsoft.com/office/powerpoint/2010/main" val="640380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algn="l" rtl="0" fontAlgn="base">
              <a:spcBef>
                <a:spcPts val="1200"/>
              </a:spcBef>
            </a:pPr>
            <a:r>
              <a:rPr lang="da-DK" sz="1800" b="0" i="0" u="none" strike="noStrike">
                <a:solidFill>
                  <a:srgbClr val="1C1C1C"/>
                </a:solidFill>
                <a:effectLst/>
                <a:latin typeface="Calibri" panose="020F0502020204030204" pitchFamily="34" charset="0"/>
                <a:ea typeface="Calibri" panose="020F0502020204030204" pitchFamily="34" charset="0"/>
                <a:cs typeface="Calibri" panose="020F0502020204030204" pitchFamily="34" charset="0"/>
              </a:rPr>
              <a:t>Når vi læser fortællingerne i biblen, så handler de ofte om emner, der berører alle mennesker. </a:t>
            </a:r>
          </a:p>
          <a:p>
            <a:pPr marL="0" marR="0" algn="l" rtl="0" fontAlgn="base">
              <a:spcBef>
                <a:spcPts val="1200"/>
              </a:spcBef>
            </a:pPr>
            <a:r>
              <a:rPr lang="da-DK" sz="1800" b="0" i="0" u="none" strike="noStrike">
                <a:solidFill>
                  <a:srgbClr val="1C1C1C"/>
                </a:solidFill>
                <a:effectLst/>
                <a:latin typeface="Calibri" panose="020F0502020204030204" pitchFamily="34" charset="0"/>
                <a:ea typeface="Calibri" panose="020F0502020204030204" pitchFamily="34" charset="0"/>
                <a:cs typeface="Calibri" panose="020F0502020204030204" pitchFamily="34" charset="0"/>
              </a:rPr>
              <a:t>Mange af biblens fortællinger handler om helt almindelige mennesker, deres liv og deres tro på Gud og Jesus. </a:t>
            </a:r>
          </a:p>
          <a:p>
            <a:pPr marL="0" marR="0" algn="l" rtl="0" fontAlgn="base">
              <a:spcBef>
                <a:spcPts val="1200"/>
              </a:spcBef>
            </a:pPr>
            <a:r>
              <a:rPr lang="da-DK" sz="1800" b="0" i="0" u="none" strike="noStrike">
                <a:solidFill>
                  <a:srgbClr val="1C1C1C"/>
                </a:solidFill>
                <a:effectLst/>
                <a:latin typeface="Calibri" panose="020F0502020204030204" pitchFamily="34" charset="0"/>
                <a:ea typeface="Calibri" panose="020F0502020204030204" pitchFamily="34" charset="0"/>
                <a:cs typeface="Calibri" panose="020F0502020204030204" pitchFamily="34" charset="0"/>
              </a:rPr>
              <a:t>Derfor genkender vi meget af os selv i dem.</a:t>
            </a:r>
          </a:p>
          <a:p>
            <a:pPr marL="285750" indent="-285750">
              <a:buFont typeface="Arial" panose="020B0604020202020204" pitchFamily="34" charset="0"/>
              <a:buChar char="•"/>
            </a:pPr>
            <a:r>
              <a:rPr lang="da-DK" sz="1800">
                <a:latin typeface="Calibri" panose="020F0502020204030204" pitchFamily="34" charset="0"/>
                <a:ea typeface="Calibri" panose="020F0502020204030204" pitchFamily="34" charset="0"/>
                <a:cs typeface="Calibri" panose="020F0502020204030204" pitchFamily="34" charset="0"/>
              </a:rPr>
              <a:t>Beskriv, hvad du ser på billedet?</a:t>
            </a:r>
          </a:p>
          <a:p>
            <a:pPr marL="285750" indent="-285750">
              <a:buFont typeface="Arial" panose="020B0604020202020204" pitchFamily="34" charset="0"/>
              <a:buChar char="•"/>
            </a:pPr>
            <a:r>
              <a:rPr lang="da-DK" sz="1800">
                <a:latin typeface="Calibri" panose="020F0502020204030204" pitchFamily="34" charset="0"/>
                <a:ea typeface="Calibri" panose="020F0502020204030204" pitchFamily="34" charset="0"/>
                <a:cs typeface="Calibri" panose="020F0502020204030204" pitchFamily="34" charset="0"/>
              </a:rPr>
              <a:t>Hvad gør han – og hvorfor?</a:t>
            </a:r>
          </a:p>
          <a:p>
            <a:r>
              <a:rPr lang="da-DK" sz="1800">
                <a:latin typeface="Calibri" panose="020F0502020204030204" pitchFamily="34" charset="0"/>
                <a:ea typeface="Calibri" panose="020F0502020204030204" pitchFamily="34" charset="0"/>
                <a:cs typeface="Calibri" panose="020F0502020204030204" pitchFamily="34" charset="0"/>
              </a:rPr>
              <a:t>En fodboldspiller er vant til at træne sin krop og er dygtig til at spille fodbold, men billedet viser, at han også har trænet noget andet. Hvad? (bøn/tro..)</a:t>
            </a:r>
          </a:p>
          <a:p>
            <a:r>
              <a:rPr lang="da-DK" sz="1800">
                <a:latin typeface="Calibri" panose="020F0502020204030204" pitchFamily="34" charset="0"/>
                <a:ea typeface="Calibri" panose="020F0502020204030204" pitchFamily="34" charset="0"/>
                <a:cs typeface="Calibri" panose="020F0502020204030204" pitchFamily="34" charset="0"/>
              </a:rPr>
              <a:t>Kristendommen er ikke kun en bog, det er også noget, vi gør! (evt. videre samtale om moral og etik).</a:t>
            </a:r>
          </a:p>
        </p:txBody>
      </p:sp>
      <p:sp>
        <p:nvSpPr>
          <p:cNvPr id="4" name="Pladsholder til slidenummer 3"/>
          <p:cNvSpPr>
            <a:spLocks noGrp="1"/>
          </p:cNvSpPr>
          <p:nvPr>
            <p:ph type="sldNum" sz="quarter" idx="5"/>
          </p:nvPr>
        </p:nvSpPr>
        <p:spPr/>
        <p:txBody>
          <a:bodyPr/>
          <a:lstStyle/>
          <a:p>
            <a:fld id="{95BEC547-5917-4420-A077-6E9D7CBF95D3}" type="slidenum">
              <a:rPr lang="da-DK" smtClean="0"/>
              <a:t>9</a:t>
            </a:fld>
            <a:endParaRPr lang="da-DK"/>
          </a:p>
        </p:txBody>
      </p:sp>
    </p:spTree>
    <p:extLst>
      <p:ext uri="{BB962C8B-B14F-4D97-AF65-F5344CB8AC3E}">
        <p14:creationId xmlns:p14="http://schemas.microsoft.com/office/powerpoint/2010/main" val="3384320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a-DK"/>
              <a:t>Klik for at redigere titeltypografien i masteren</a:t>
            </a:r>
            <a:endParaRPr lang="en-US"/>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lang="en-US"/>
          </a:p>
        </p:txBody>
      </p:sp>
      <p:sp>
        <p:nvSpPr>
          <p:cNvPr id="4" name="Date Placeholder 3"/>
          <p:cNvSpPr>
            <a:spLocks noGrp="1"/>
          </p:cNvSpPr>
          <p:nvPr>
            <p:ph type="dt" sz="half" idx="10"/>
          </p:nvPr>
        </p:nvSpPr>
        <p:spPr/>
        <p:txBody>
          <a:bodyPr/>
          <a:lstStyle/>
          <a:p>
            <a:fld id="{0517B81B-F3AB-4BE7-AF6A-0267D5C28804}" type="datetimeFigureOut">
              <a:rPr lang="da-DK" smtClean="0"/>
              <a:t>07-10-2025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6568FE6-D7D4-496F-8598-5B0188D9EBE5}" type="slidenum">
              <a:rPr lang="da-DK" smtClean="0"/>
              <a:t>‹nr.›</a:t>
            </a:fld>
            <a:endParaRPr lang="da-DK"/>
          </a:p>
        </p:txBody>
      </p:sp>
    </p:spTree>
    <p:extLst>
      <p:ext uri="{BB962C8B-B14F-4D97-AF65-F5344CB8AC3E}">
        <p14:creationId xmlns:p14="http://schemas.microsoft.com/office/powerpoint/2010/main" val="1196251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a-DK"/>
              <a:t>Klik for at redigere titeltypografien i masteren</a:t>
            </a:r>
            <a:endParaRPr lang="en-US"/>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0517B81B-F3AB-4BE7-AF6A-0267D5C28804}" type="datetimeFigureOut">
              <a:rPr lang="da-DK" smtClean="0"/>
              <a:t>07-10-2025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6568FE6-D7D4-496F-8598-5B0188D9EBE5}" type="slidenum">
              <a:rPr lang="da-DK" smtClean="0"/>
              <a:t>‹nr.›</a:t>
            </a:fld>
            <a:endParaRPr lang="da-DK"/>
          </a:p>
        </p:txBody>
      </p:sp>
    </p:spTree>
    <p:extLst>
      <p:ext uri="{BB962C8B-B14F-4D97-AF65-F5344CB8AC3E}">
        <p14:creationId xmlns:p14="http://schemas.microsoft.com/office/powerpoint/2010/main" val="1739362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a-DK"/>
              <a:t>Klik for at redigere titeltypografien i masteren</a:t>
            </a:r>
            <a:endParaRPr lang="en-US"/>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teksttypografierne i masteren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0517B81B-F3AB-4BE7-AF6A-0267D5C28804}" type="datetimeFigureOut">
              <a:rPr lang="da-DK" smtClean="0"/>
              <a:t>07-10-2025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6568FE6-D7D4-496F-8598-5B0188D9EBE5}" type="slidenum">
              <a:rPr lang="da-DK" smtClean="0"/>
              <a:t>‹nr.›</a:t>
            </a:fld>
            <a:endParaRPr lang="da-DK"/>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3047400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a-DK"/>
              <a:t>Klik for at redigere titeltypografien i masteren</a:t>
            </a:r>
            <a:endParaRPr lang="en-US"/>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0517B81B-F3AB-4BE7-AF6A-0267D5C28804}" type="datetimeFigureOut">
              <a:rPr lang="da-DK" smtClean="0"/>
              <a:t>07-10-2025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6568FE6-D7D4-496F-8598-5B0188D9EBE5}" type="slidenum">
              <a:rPr lang="da-DK" smtClean="0"/>
              <a:t>‹nr.›</a:t>
            </a:fld>
            <a:endParaRPr lang="da-DK"/>
          </a:p>
        </p:txBody>
      </p:sp>
    </p:spTree>
    <p:extLst>
      <p:ext uri="{BB962C8B-B14F-4D97-AF65-F5344CB8AC3E}">
        <p14:creationId xmlns:p14="http://schemas.microsoft.com/office/powerpoint/2010/main" val="2871838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ort med citat og nav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a-DK"/>
              <a:t>Klik for at redigere titeltypografien i masteren</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teksttypografierne i masteren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0517B81B-F3AB-4BE7-AF6A-0267D5C28804}" type="datetimeFigureOut">
              <a:rPr lang="da-DK" smtClean="0"/>
              <a:t>07-10-2025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6568FE6-D7D4-496F-8598-5B0188D9EBE5}" type="slidenum">
              <a:rPr lang="da-DK" smtClean="0"/>
              <a:t>‹nr.›</a:t>
            </a:fld>
            <a:endParaRPr lang="da-DK"/>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38537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ndt eller falsk">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a-DK"/>
              <a:t>Klik for at redigere titeltypografien i masteren</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teksttypografierne i masteren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0517B81B-F3AB-4BE7-AF6A-0267D5C28804}" type="datetimeFigureOut">
              <a:rPr lang="da-DK" smtClean="0"/>
              <a:t>07-10-2025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6568FE6-D7D4-496F-8598-5B0188D9EBE5}" type="slidenum">
              <a:rPr lang="da-DK" smtClean="0"/>
              <a:t>‹nr.›</a:t>
            </a:fld>
            <a:endParaRPr lang="da-DK"/>
          </a:p>
        </p:txBody>
      </p:sp>
    </p:spTree>
    <p:extLst>
      <p:ext uri="{BB962C8B-B14F-4D97-AF65-F5344CB8AC3E}">
        <p14:creationId xmlns:p14="http://schemas.microsoft.com/office/powerpoint/2010/main" val="4137991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p:txBody>
          <a:bodyPr/>
          <a:lstStyle/>
          <a:p>
            <a:fld id="{0517B81B-F3AB-4BE7-AF6A-0267D5C28804}" type="datetimeFigureOut">
              <a:rPr lang="da-DK" smtClean="0"/>
              <a:t>07-10-2025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6568FE6-D7D4-496F-8598-5B0188D9EBE5}" type="slidenum">
              <a:rPr lang="da-DK" smtClean="0"/>
              <a:t>‹nr.›</a:t>
            </a:fld>
            <a:endParaRPr lang="da-DK"/>
          </a:p>
        </p:txBody>
      </p:sp>
    </p:spTree>
    <p:extLst>
      <p:ext uri="{BB962C8B-B14F-4D97-AF65-F5344CB8AC3E}">
        <p14:creationId xmlns:p14="http://schemas.microsoft.com/office/powerpoint/2010/main" val="4010942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a-DK"/>
              <a:t>Klik for at redigere titeltypografien i masteren</a:t>
            </a:r>
            <a:endParaRPr lang="en-US"/>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p:txBody>
          <a:bodyPr/>
          <a:lstStyle/>
          <a:p>
            <a:fld id="{0517B81B-F3AB-4BE7-AF6A-0267D5C28804}" type="datetimeFigureOut">
              <a:rPr lang="da-DK" smtClean="0"/>
              <a:t>07-10-2025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6568FE6-D7D4-496F-8598-5B0188D9EBE5}" type="slidenum">
              <a:rPr lang="da-DK" smtClean="0"/>
              <a:t>‹nr.›</a:t>
            </a:fld>
            <a:endParaRPr lang="da-DK"/>
          </a:p>
        </p:txBody>
      </p:sp>
    </p:spTree>
    <p:extLst>
      <p:ext uri="{BB962C8B-B14F-4D97-AF65-F5344CB8AC3E}">
        <p14:creationId xmlns:p14="http://schemas.microsoft.com/office/powerpoint/2010/main" val="2695395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a-DK"/>
              <a:t>Klik for at redigere titeltypografien i masteren</a:t>
            </a:r>
            <a:endParaRPr lang="en-US"/>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p:txBody>
          <a:bodyPr/>
          <a:lstStyle/>
          <a:p>
            <a:fld id="{0517B81B-F3AB-4BE7-AF6A-0267D5C28804}" type="datetimeFigureOut">
              <a:rPr lang="da-DK" smtClean="0"/>
              <a:t>07-10-2025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6568FE6-D7D4-496F-8598-5B0188D9EBE5}" type="slidenum">
              <a:rPr lang="da-DK" smtClean="0"/>
              <a:t>‹nr.›</a:t>
            </a:fld>
            <a:endParaRPr lang="da-DK"/>
          </a:p>
        </p:txBody>
      </p:sp>
    </p:spTree>
    <p:extLst>
      <p:ext uri="{BB962C8B-B14F-4D97-AF65-F5344CB8AC3E}">
        <p14:creationId xmlns:p14="http://schemas.microsoft.com/office/powerpoint/2010/main" val="3096403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a-DK"/>
              <a:t>Klik for at redigere titeltypografien i masteren</a:t>
            </a:r>
            <a:endParaRPr lang="en-US"/>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0517B81B-F3AB-4BE7-AF6A-0267D5C28804}" type="datetimeFigureOut">
              <a:rPr lang="da-DK" smtClean="0"/>
              <a:t>07-10-2025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6568FE6-D7D4-496F-8598-5B0188D9EBE5}" type="slidenum">
              <a:rPr lang="da-DK" smtClean="0"/>
              <a:t>‹nr.›</a:t>
            </a:fld>
            <a:endParaRPr lang="da-DK"/>
          </a:p>
        </p:txBody>
      </p:sp>
    </p:spTree>
    <p:extLst>
      <p:ext uri="{BB962C8B-B14F-4D97-AF65-F5344CB8AC3E}">
        <p14:creationId xmlns:p14="http://schemas.microsoft.com/office/powerpoint/2010/main" val="3247292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a:p>
        </p:txBody>
      </p:sp>
      <p:sp>
        <p:nvSpPr>
          <p:cNvPr id="3" name="Content Placeholder 2"/>
          <p:cNvSpPr>
            <a:spLocks noGrp="1"/>
          </p:cNvSpPr>
          <p:nvPr>
            <p:ph sz="half" idx="1"/>
          </p:nvPr>
        </p:nvSpPr>
        <p:spPr>
          <a:xfrm>
            <a:off x="677334" y="2160589"/>
            <a:ext cx="4184035" cy="388077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Content Placeholder 3"/>
          <p:cNvSpPr>
            <a:spLocks noGrp="1"/>
          </p:cNvSpPr>
          <p:nvPr>
            <p:ph sz="half" idx="2"/>
          </p:nvPr>
        </p:nvSpPr>
        <p:spPr>
          <a:xfrm>
            <a:off x="5089970" y="2160589"/>
            <a:ext cx="4184034" cy="388077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Date Placeholder 4"/>
          <p:cNvSpPr>
            <a:spLocks noGrp="1"/>
          </p:cNvSpPr>
          <p:nvPr>
            <p:ph type="dt" sz="half" idx="10"/>
          </p:nvPr>
        </p:nvSpPr>
        <p:spPr/>
        <p:txBody>
          <a:bodyPr/>
          <a:lstStyle/>
          <a:p>
            <a:fld id="{0517B81B-F3AB-4BE7-AF6A-0267D5C28804}" type="datetimeFigureOut">
              <a:rPr lang="da-DK" smtClean="0"/>
              <a:t>07-10-2025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A6568FE6-D7D4-496F-8598-5B0188D9EBE5}" type="slidenum">
              <a:rPr lang="da-DK" smtClean="0"/>
              <a:t>‹nr.›</a:t>
            </a:fld>
            <a:endParaRPr lang="da-DK"/>
          </a:p>
        </p:txBody>
      </p:sp>
    </p:spTree>
    <p:extLst>
      <p:ext uri="{BB962C8B-B14F-4D97-AF65-F5344CB8AC3E}">
        <p14:creationId xmlns:p14="http://schemas.microsoft.com/office/powerpoint/2010/main" val="2790186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a:t>Klik for at redigere titeltypografien i masteren</a:t>
            </a:r>
            <a:endParaRPr lang="en-US"/>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Date Placeholder 6"/>
          <p:cNvSpPr>
            <a:spLocks noGrp="1"/>
          </p:cNvSpPr>
          <p:nvPr>
            <p:ph type="dt" sz="half" idx="10"/>
          </p:nvPr>
        </p:nvSpPr>
        <p:spPr/>
        <p:txBody>
          <a:bodyPr/>
          <a:lstStyle/>
          <a:p>
            <a:fld id="{0517B81B-F3AB-4BE7-AF6A-0267D5C28804}" type="datetimeFigureOut">
              <a:rPr lang="da-DK" smtClean="0"/>
              <a:t>07-10-2025</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A6568FE6-D7D4-496F-8598-5B0188D9EBE5}" type="slidenum">
              <a:rPr lang="da-DK" smtClean="0"/>
              <a:t>‹nr.›</a:t>
            </a:fld>
            <a:endParaRPr lang="da-DK"/>
          </a:p>
        </p:txBody>
      </p:sp>
    </p:spTree>
    <p:extLst>
      <p:ext uri="{BB962C8B-B14F-4D97-AF65-F5344CB8AC3E}">
        <p14:creationId xmlns:p14="http://schemas.microsoft.com/office/powerpoint/2010/main" val="1746783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a-DK"/>
              <a:t>Klik for at redigere titeltypografien i masteren</a:t>
            </a:r>
            <a:endParaRPr lang="en-US"/>
          </a:p>
        </p:txBody>
      </p:sp>
      <p:sp>
        <p:nvSpPr>
          <p:cNvPr id="3" name="Date Placeholder 2"/>
          <p:cNvSpPr>
            <a:spLocks noGrp="1"/>
          </p:cNvSpPr>
          <p:nvPr>
            <p:ph type="dt" sz="half" idx="10"/>
          </p:nvPr>
        </p:nvSpPr>
        <p:spPr/>
        <p:txBody>
          <a:bodyPr/>
          <a:lstStyle/>
          <a:p>
            <a:fld id="{0517B81B-F3AB-4BE7-AF6A-0267D5C28804}" type="datetimeFigureOut">
              <a:rPr lang="da-DK" smtClean="0"/>
              <a:t>07-10-2025</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A6568FE6-D7D4-496F-8598-5B0188D9EBE5}" type="slidenum">
              <a:rPr lang="da-DK" smtClean="0"/>
              <a:t>‹nr.›</a:t>
            </a:fld>
            <a:endParaRPr lang="da-DK"/>
          </a:p>
        </p:txBody>
      </p:sp>
    </p:spTree>
    <p:extLst>
      <p:ext uri="{BB962C8B-B14F-4D97-AF65-F5344CB8AC3E}">
        <p14:creationId xmlns:p14="http://schemas.microsoft.com/office/powerpoint/2010/main" val="2051239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17B81B-F3AB-4BE7-AF6A-0267D5C28804}" type="datetimeFigureOut">
              <a:rPr lang="da-DK" smtClean="0"/>
              <a:t>07-10-2025</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A6568FE6-D7D4-496F-8598-5B0188D9EBE5}" type="slidenum">
              <a:rPr lang="da-DK" smtClean="0"/>
              <a:t>‹nr.›</a:t>
            </a:fld>
            <a:endParaRPr lang="da-DK"/>
          </a:p>
        </p:txBody>
      </p:sp>
    </p:spTree>
    <p:extLst>
      <p:ext uri="{BB962C8B-B14F-4D97-AF65-F5344CB8AC3E}">
        <p14:creationId xmlns:p14="http://schemas.microsoft.com/office/powerpoint/2010/main" val="4220332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a-DK"/>
              <a:t>Klik for at redigere titeltypografien i masteren</a:t>
            </a:r>
            <a:endParaRPr lang="en-US"/>
          </a:p>
        </p:txBody>
      </p:sp>
      <p:sp>
        <p:nvSpPr>
          <p:cNvPr id="3" name="Content Placeholder 2"/>
          <p:cNvSpPr>
            <a:spLocks noGrp="1"/>
          </p:cNvSpPr>
          <p:nvPr>
            <p:ph idx="1"/>
          </p:nvPr>
        </p:nvSpPr>
        <p:spPr>
          <a:xfrm>
            <a:off x="4760461" y="514924"/>
            <a:ext cx="4513541" cy="5526437"/>
          </a:xfrm>
        </p:spPr>
        <p:txBody>
          <a:bodyPr>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0517B81B-F3AB-4BE7-AF6A-0267D5C28804}" type="datetimeFigureOut">
              <a:rPr lang="da-DK" smtClean="0"/>
              <a:t>07-10-2025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A6568FE6-D7D4-496F-8598-5B0188D9EBE5}" type="slidenum">
              <a:rPr lang="da-DK" smtClean="0"/>
              <a:t>‹nr.›</a:t>
            </a:fld>
            <a:endParaRPr lang="da-DK"/>
          </a:p>
        </p:txBody>
      </p:sp>
    </p:spTree>
    <p:extLst>
      <p:ext uri="{BB962C8B-B14F-4D97-AF65-F5344CB8AC3E}">
        <p14:creationId xmlns:p14="http://schemas.microsoft.com/office/powerpoint/2010/main" val="2024034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a-DK"/>
              <a:t>Klik for at redigere titeltypografien i masteren</a:t>
            </a:r>
            <a:endParaRPr lang="en-US"/>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0517B81B-F3AB-4BE7-AF6A-0267D5C28804}" type="datetimeFigureOut">
              <a:rPr lang="da-DK" smtClean="0"/>
              <a:t>07-10-2025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A6568FE6-D7D4-496F-8598-5B0188D9EBE5}" type="slidenum">
              <a:rPr lang="da-DK" smtClean="0"/>
              <a:t>‹nr.›</a:t>
            </a:fld>
            <a:endParaRPr lang="da-DK"/>
          </a:p>
        </p:txBody>
      </p:sp>
    </p:spTree>
    <p:extLst>
      <p:ext uri="{BB962C8B-B14F-4D97-AF65-F5344CB8AC3E}">
        <p14:creationId xmlns:p14="http://schemas.microsoft.com/office/powerpoint/2010/main" val="227944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a-DK"/>
              <a:t>Klik for at redigere titeltypografien i masteren</a:t>
            </a:r>
            <a:endParaRPr lang="en-US"/>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517B81B-F3AB-4BE7-AF6A-0267D5C28804}" type="datetimeFigureOut">
              <a:rPr lang="da-DK" smtClean="0"/>
              <a:t>07-10-2025</a:t>
            </a:fld>
            <a:endParaRPr lang="da-DK"/>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6568FE6-D7D4-496F-8598-5B0188D9EBE5}" type="slidenum">
              <a:rPr lang="da-DK" smtClean="0"/>
              <a:t>‹nr.›</a:t>
            </a:fld>
            <a:endParaRPr lang="da-DK"/>
          </a:p>
        </p:txBody>
      </p:sp>
    </p:spTree>
    <p:extLst>
      <p:ext uri="{BB962C8B-B14F-4D97-AF65-F5344CB8AC3E}">
        <p14:creationId xmlns:p14="http://schemas.microsoft.com/office/powerpoint/2010/main" val="39322272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ideo" Target="https://www.youtube.com/embed/t7QMOKYMHQM?feature=oembed" TargetMode="External"/><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tromigpodcast.podbean.com/e/hvorfor-har-han-ellers-skabt-mi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hyperlink" Target="https://bornikirken.dk/meditationer/" TargetMode="Externa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video" Target="https://www.youtube.com/embed/jV95p_kF1mQ?feature=oembed" TargetMode="Externa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hyperlink" Target="https://da.wikipedia.org/wiki/2._september"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video" Target="https://www.youtube.com/embed/bh__g-ZZ6WA?feature=oembed" TargetMode="External"/><Relationship Id="rId5" Type="http://schemas.openxmlformats.org/officeDocument/2006/relationships/image" Target="../media/image50.jpe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2.png"/><Relationship Id="rId7" Type="http://schemas.openxmlformats.org/officeDocument/2006/relationships/diagramData" Target="../diagrams/data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11" Type="http://schemas.microsoft.com/office/2007/relationships/diagramDrawing" Target="../diagrams/drawing1.xml"/><Relationship Id="rId5" Type="http://schemas.openxmlformats.org/officeDocument/2006/relationships/image" Target="../media/image4.png"/><Relationship Id="rId10" Type="http://schemas.openxmlformats.org/officeDocument/2006/relationships/diagramColors" Target="../diagrams/colors1.xml"/><Relationship Id="rId4" Type="http://schemas.openxmlformats.org/officeDocument/2006/relationships/image" Target="../media/image3.png"/><Relationship Id="rId9"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13" Type="http://schemas.microsoft.com/office/2007/relationships/diagramDrawing" Target="../diagrams/drawing2.xml"/><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diagramQuickStyle" Target="../diagrams/quickStyle2.xml"/><Relationship Id="rId5" Type="http://schemas.openxmlformats.org/officeDocument/2006/relationships/image" Target="../media/image8.jpeg"/><Relationship Id="rId10" Type="http://schemas.openxmlformats.org/officeDocument/2006/relationships/diagramLayout" Target="../diagrams/layout2.xml"/><Relationship Id="rId4" Type="http://schemas.openxmlformats.org/officeDocument/2006/relationships/image" Target="../media/image7.jpeg"/><Relationship Id="rId9"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5.xml"/><Relationship Id="rId7" Type="http://schemas.openxmlformats.org/officeDocument/2006/relationships/diagramQuickStyle" Target="../diagrams/quickStyle3.xml"/><Relationship Id="rId2" Type="http://schemas.openxmlformats.org/officeDocument/2006/relationships/slideLayout" Target="../slideLayouts/slideLayout7.xml"/><Relationship Id="rId1" Type="http://schemas.openxmlformats.org/officeDocument/2006/relationships/video" Target="https://www.youtube.com/embed/cehat3F6N-M?feature=oembed" TargetMode="Externa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7.jpeg"/><Relationship Id="rId4" Type="http://schemas.openxmlformats.org/officeDocument/2006/relationships/image" Target="../media/image16.png"/><Relationship Id="rId9" Type="http://schemas.microsoft.com/office/2007/relationships/diagramDrawing" Target="../diagrams/drawing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ideo" Target="https://www.youtube.com/embed/WEypIgUVCk4?feature=oembed" TargetMode="External"/><Relationship Id="rId5" Type="http://schemas.openxmlformats.org/officeDocument/2006/relationships/image" Target="../media/image20.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ktangel: afrundede hjørner 17">
            <a:extLst>
              <a:ext uri="{FF2B5EF4-FFF2-40B4-BE49-F238E27FC236}">
                <a16:creationId xmlns:a16="http://schemas.microsoft.com/office/drawing/2014/main" id="{D3A5B22A-5495-04A8-9A2E-62E14EAB8421}"/>
              </a:ext>
            </a:extLst>
          </p:cNvPr>
          <p:cNvSpPr/>
          <p:nvPr/>
        </p:nvSpPr>
        <p:spPr>
          <a:xfrm>
            <a:off x="1732397" y="1047900"/>
            <a:ext cx="2935415" cy="48246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4500" b="1" dirty="0">
                <a:latin typeface="Calibri"/>
                <a:ea typeface="Calibri"/>
                <a:cs typeface="Calibri"/>
              </a:rPr>
              <a:t>Dagens program</a:t>
            </a:r>
          </a:p>
          <a:p>
            <a:endParaRPr lang="da-DK" dirty="0">
              <a:latin typeface="Calibri"/>
              <a:ea typeface="Calibri"/>
              <a:cs typeface="Calibri"/>
            </a:endParaRPr>
          </a:p>
          <a:p>
            <a:r>
              <a:rPr lang="da-DK" dirty="0">
                <a:latin typeface="Calibri"/>
                <a:ea typeface="Calibri"/>
                <a:cs typeface="Calibri"/>
              </a:rPr>
              <a:t>Tjek ind</a:t>
            </a:r>
          </a:p>
          <a:p>
            <a:endParaRPr lang="da-DK" dirty="0">
              <a:latin typeface="Calibri"/>
              <a:ea typeface="Calibri"/>
              <a:cs typeface="Calibri"/>
            </a:endParaRPr>
          </a:p>
          <a:p>
            <a:r>
              <a:rPr lang="da-DK" dirty="0">
                <a:latin typeface="Calibri"/>
                <a:ea typeface="Calibri"/>
                <a:cs typeface="Calibri"/>
              </a:rPr>
              <a:t>Dagens Tema:</a:t>
            </a:r>
            <a:r>
              <a:rPr lang="da-DK" b="1" dirty="0">
                <a:latin typeface="Calibri"/>
                <a:ea typeface="Calibri"/>
                <a:cs typeface="Calibri"/>
              </a:rPr>
              <a:t> Biblen</a:t>
            </a:r>
            <a:endParaRPr lang="da-DK" dirty="0">
              <a:latin typeface="Calibri"/>
              <a:ea typeface="Calibri"/>
              <a:cs typeface="Calibri"/>
            </a:endParaRPr>
          </a:p>
          <a:p>
            <a:pPr marL="285750" indent="-285750">
              <a:buFont typeface="Arial" panose="020B0604020202020204" pitchFamily="34" charset="0"/>
              <a:buChar char="•"/>
            </a:pPr>
            <a:endParaRPr lang="da-DK" dirty="0">
              <a:latin typeface="Calibri" panose="020F0502020204030204" pitchFamily="34" charset="0"/>
              <a:ea typeface="Calibri" panose="020F0502020204030204" pitchFamily="34" charset="0"/>
              <a:cs typeface="Calibri" panose="020F0502020204030204" pitchFamily="34" charset="0"/>
            </a:endParaRPr>
          </a:p>
          <a:p>
            <a:r>
              <a:rPr lang="da-DK" dirty="0">
                <a:latin typeface="Calibri"/>
                <a:ea typeface="Calibri"/>
                <a:cs typeface="Calibri"/>
              </a:rPr>
              <a:t>Ønsker for dagen...</a:t>
            </a:r>
            <a:endParaRPr lang="da-DK"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mj-lt"/>
              <a:buAutoNum type="arabicPeriod"/>
            </a:pPr>
            <a:endParaRPr lang="da-DK" dirty="0">
              <a:latin typeface="Calibri" panose="020F0502020204030204" pitchFamily="34" charset="0"/>
              <a:ea typeface="Calibri" panose="020F0502020204030204" pitchFamily="34" charset="0"/>
              <a:cs typeface="Calibri" panose="020F0502020204030204" pitchFamily="34" charset="0"/>
            </a:endParaRPr>
          </a:p>
          <a:p>
            <a:r>
              <a:rPr lang="da-DK" dirty="0">
                <a:latin typeface="Calibri"/>
                <a:ea typeface="Calibri"/>
                <a:cs typeface="Calibri"/>
              </a:rPr>
              <a:t>Meditation, fadervor,  trosbekendelse, og      salmer</a:t>
            </a:r>
            <a:endParaRPr lang="da-DK" dirty="0">
              <a:latin typeface="Calibri" panose="020F0502020204030204" pitchFamily="34" charset="0"/>
              <a:ea typeface="Calibri" panose="020F0502020204030204" pitchFamily="34" charset="0"/>
              <a:cs typeface="Calibri" panose="020F0502020204030204" pitchFamily="34" charset="0"/>
            </a:endParaRPr>
          </a:p>
        </p:txBody>
      </p:sp>
      <p:sp>
        <p:nvSpPr>
          <p:cNvPr id="19" name="Rektangel: afrundede hjørner 18">
            <a:extLst>
              <a:ext uri="{FF2B5EF4-FFF2-40B4-BE49-F238E27FC236}">
                <a16:creationId xmlns:a16="http://schemas.microsoft.com/office/drawing/2014/main" id="{C825C071-8EAB-30BC-4EBC-406672CFEFF0}"/>
              </a:ext>
            </a:extLst>
          </p:cNvPr>
          <p:cNvSpPr/>
          <p:nvPr/>
        </p:nvSpPr>
        <p:spPr>
          <a:xfrm>
            <a:off x="5654173" y="397041"/>
            <a:ext cx="3549984" cy="48246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4500" b="1">
                <a:latin typeface="Calibri"/>
                <a:ea typeface="Calibri"/>
                <a:cs typeface="Calibri"/>
              </a:rPr>
              <a:t>Ønsker for dagen </a:t>
            </a:r>
          </a:p>
          <a:p>
            <a:endParaRPr lang="da-DK"/>
          </a:p>
          <a:p>
            <a:pPr marL="228600">
              <a:lnSpc>
                <a:spcPct val="90000"/>
              </a:lnSpc>
              <a:spcBef>
                <a:spcPct val="0"/>
              </a:spcBef>
              <a:spcAft>
                <a:spcPct val="35000"/>
              </a:spcAft>
            </a:pPr>
            <a:r>
              <a:rPr lang="da-DK">
                <a:solidFill>
                  <a:schemeClr val="bg1"/>
                </a:solidFill>
                <a:latin typeface="Calibri"/>
                <a:ea typeface="Calibri"/>
                <a:cs typeface="Calibri"/>
              </a:rPr>
              <a:t>At vi sammen ser nærmere på udvalgte fortællinger fra Biblen</a:t>
            </a:r>
          </a:p>
          <a:p>
            <a:endParaRPr lang="da-DK">
              <a:solidFill>
                <a:schemeClr val="bg1"/>
              </a:solidFill>
              <a:latin typeface="Calibri"/>
              <a:ea typeface="Calibri"/>
              <a:cs typeface="Calibri"/>
            </a:endParaRPr>
          </a:p>
        </p:txBody>
      </p:sp>
      <p:sp>
        <p:nvSpPr>
          <p:cNvPr id="2" name="Pladsholder til sidefod 1">
            <a:extLst>
              <a:ext uri="{FF2B5EF4-FFF2-40B4-BE49-F238E27FC236}">
                <a16:creationId xmlns:a16="http://schemas.microsoft.com/office/drawing/2014/main" id="{275634F9-7990-AEEF-7248-004042BFB66F}"/>
              </a:ext>
            </a:extLst>
          </p:cNvPr>
          <p:cNvSpPr>
            <a:spLocks noGrp="1"/>
          </p:cNvSpPr>
          <p:nvPr>
            <p:ph type="ftr" sz="quarter" idx="11"/>
          </p:nvPr>
        </p:nvSpPr>
        <p:spPr>
          <a:xfrm>
            <a:off x="126805" y="6018974"/>
            <a:ext cx="11981688" cy="645541"/>
          </a:xfrm>
        </p:spPr>
        <p:txBody>
          <a:bodyPr/>
          <a:lstStyle/>
          <a:p>
            <a:r>
              <a:rPr lang="da-DK" sz="1800" dirty="0">
                <a:latin typeface="Calibri" panose="020F0502020204030204" pitchFamily="34" charset="0"/>
                <a:ea typeface="Calibri" panose="020F0502020204030204" pitchFamily="34" charset="0"/>
                <a:cs typeface="Calibri" panose="020F0502020204030204" pitchFamily="34" charset="0"/>
              </a:rPr>
              <a:t>v/ Pernille Bach-Mortensen og Susanne Leiding, Helsingør Stift, Anne Mia Lykner, Roskilde Stift og Erik Hviid, København Stift</a:t>
            </a:r>
          </a:p>
        </p:txBody>
      </p:sp>
    </p:spTree>
    <p:extLst>
      <p:ext uri="{BB962C8B-B14F-4D97-AF65-F5344CB8AC3E}">
        <p14:creationId xmlns:p14="http://schemas.microsoft.com/office/powerpoint/2010/main" val="1698065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018CEFE6-4FDB-9082-60DB-33A0D0E220B5}"/>
              </a:ext>
            </a:extLst>
          </p:cNvPr>
          <p:cNvPicPr>
            <a:picLocks noChangeAspect="1"/>
          </p:cNvPicPr>
          <p:nvPr/>
        </p:nvPicPr>
        <p:blipFill>
          <a:blip r:embed="rId3">
            <a:alphaModFix amt="40000"/>
          </a:blip>
          <a:srcRect t="1168"/>
          <a:stretch/>
        </p:blipFill>
        <p:spPr>
          <a:xfrm>
            <a:off x="20" y="-1"/>
            <a:ext cx="12188804" cy="6866465"/>
          </a:xfrm>
          <a:prstGeom prst="rect">
            <a:avLst/>
          </a:prstGeom>
        </p:spPr>
      </p:pic>
      <p:sp>
        <p:nvSpPr>
          <p:cNvPr id="5" name="Tekstfelt 4">
            <a:extLst>
              <a:ext uri="{FF2B5EF4-FFF2-40B4-BE49-F238E27FC236}">
                <a16:creationId xmlns:a16="http://schemas.microsoft.com/office/drawing/2014/main" id="{320C7FC3-6423-8B3E-03A9-B30F5A2D4DDE}"/>
              </a:ext>
            </a:extLst>
          </p:cNvPr>
          <p:cNvSpPr txBox="1"/>
          <p:nvPr/>
        </p:nvSpPr>
        <p:spPr>
          <a:xfrm>
            <a:off x="1466070" y="1389160"/>
            <a:ext cx="5404213" cy="3285067"/>
          </a:xfrm>
          <a:prstGeom prst="rect">
            <a:avLst/>
          </a:prstGeom>
        </p:spPr>
        <p:txBody>
          <a:bodyPr vert="horz" lIns="91440" tIns="45720" rIns="91440" bIns="45720" rtlCol="0" anchor="ctr">
            <a:normAutofit/>
          </a:bodyPr>
          <a:lstStyle/>
          <a:p>
            <a:pPr>
              <a:spcBef>
                <a:spcPts val="1000"/>
              </a:spcBef>
              <a:buClr>
                <a:schemeClr val="accent1"/>
              </a:buClr>
              <a:buSzPct val="80000"/>
            </a:pPr>
            <a:r>
              <a:rPr lang="en-US" sz="4500" b="1" err="1">
                <a:solidFill>
                  <a:schemeClr val="bg1"/>
                </a:solidFill>
                <a:latin typeface="Calibri"/>
                <a:ea typeface="Calibri"/>
                <a:cs typeface="Calibri"/>
              </a:rPr>
              <a:t>Hvad</a:t>
            </a:r>
            <a:r>
              <a:rPr lang="en-US" sz="4500" b="1">
                <a:solidFill>
                  <a:schemeClr val="bg1"/>
                </a:solidFill>
                <a:latin typeface="Calibri"/>
                <a:ea typeface="Calibri"/>
                <a:cs typeface="Calibri"/>
              </a:rPr>
              <a:t> </a:t>
            </a:r>
            <a:r>
              <a:rPr lang="en-US" sz="4500" b="1" err="1">
                <a:solidFill>
                  <a:schemeClr val="bg1"/>
                </a:solidFill>
                <a:latin typeface="Calibri"/>
                <a:ea typeface="Calibri"/>
                <a:cs typeface="Calibri"/>
              </a:rPr>
              <a:t>tror</a:t>
            </a:r>
            <a:r>
              <a:rPr lang="en-US" sz="4500" b="1">
                <a:solidFill>
                  <a:schemeClr val="bg1"/>
                </a:solidFill>
                <a:latin typeface="Calibri"/>
                <a:ea typeface="Calibri"/>
                <a:cs typeface="Calibri"/>
              </a:rPr>
              <a:t> du?</a:t>
            </a:r>
            <a:endParaRPr lang="da-DK">
              <a:solidFill>
                <a:schemeClr val="bg1"/>
              </a:solidFill>
            </a:endParaRPr>
          </a:p>
        </p:txBody>
      </p:sp>
      <p:pic>
        <p:nvPicPr>
          <p:cNvPr id="2" name="Billede 1">
            <a:extLst>
              <a:ext uri="{FF2B5EF4-FFF2-40B4-BE49-F238E27FC236}">
                <a16:creationId xmlns:a16="http://schemas.microsoft.com/office/drawing/2014/main" id="{C20E2BEB-97DB-399E-E0B6-64870E1BDFCB}"/>
              </a:ext>
            </a:extLst>
          </p:cNvPr>
          <p:cNvPicPr>
            <a:picLocks noChangeAspect="1"/>
          </p:cNvPicPr>
          <p:nvPr/>
        </p:nvPicPr>
        <p:blipFill>
          <a:blip r:embed="rId4"/>
          <a:srcRect l="24879" r="13771" b="2"/>
          <a:stretch/>
        </p:blipFill>
        <p:spPr>
          <a:xfrm>
            <a:off x="7537704" y="1389160"/>
            <a:ext cx="4010830" cy="3285067"/>
          </a:xfrm>
          <a:prstGeom prst="rect">
            <a:avLst/>
          </a:prstGeom>
        </p:spPr>
      </p:pic>
    </p:spTree>
    <p:extLst>
      <p:ext uri="{BB962C8B-B14F-4D97-AF65-F5344CB8AC3E}">
        <p14:creationId xmlns:p14="http://schemas.microsoft.com/office/powerpoint/2010/main" val="808910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0884F175-9D23-496E-80AC-F3D2FD5410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5" name="Straight Connector 94">
              <a:extLst>
                <a:ext uri="{FF2B5EF4-FFF2-40B4-BE49-F238E27FC236}">
                  <a16:creationId xmlns:a16="http://schemas.microsoft.com/office/drawing/2014/main" id="{22D4B7B8-5AFE-4B32-A805-72EC571E6F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757D13B2-7A74-4788-8689-5EDB2DA868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7" name="Rectangle 23">
              <a:extLst>
                <a:ext uri="{FF2B5EF4-FFF2-40B4-BE49-F238E27FC236}">
                  <a16:creationId xmlns:a16="http://schemas.microsoft.com/office/drawing/2014/main" id="{66964837-B2CC-483D-BEDA-4BB1901BCC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98" name="Rectangle 25">
              <a:extLst>
                <a:ext uri="{FF2B5EF4-FFF2-40B4-BE49-F238E27FC236}">
                  <a16:creationId xmlns:a16="http://schemas.microsoft.com/office/drawing/2014/main" id="{77D4E216-8B6C-4A3B-AF75-3016320F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99" name="Isosceles Triangle 98">
              <a:extLst>
                <a:ext uri="{FF2B5EF4-FFF2-40B4-BE49-F238E27FC236}">
                  <a16:creationId xmlns:a16="http://schemas.microsoft.com/office/drawing/2014/main" id="{CDD4EA12-82D2-47D7-8742-8F4746AA6F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00" name="Rectangle 27">
              <a:extLst>
                <a:ext uri="{FF2B5EF4-FFF2-40B4-BE49-F238E27FC236}">
                  <a16:creationId xmlns:a16="http://schemas.microsoft.com/office/drawing/2014/main" id="{115B7F7E-4C23-429B-A947-A5B436DB2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01" name="Rectangle 28">
              <a:extLst>
                <a:ext uri="{FF2B5EF4-FFF2-40B4-BE49-F238E27FC236}">
                  <a16:creationId xmlns:a16="http://schemas.microsoft.com/office/drawing/2014/main" id="{A6B03A29-0A21-40D4-87E4-3C41D6F54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02" name="Rectangle 29">
              <a:extLst>
                <a:ext uri="{FF2B5EF4-FFF2-40B4-BE49-F238E27FC236}">
                  <a16:creationId xmlns:a16="http://schemas.microsoft.com/office/drawing/2014/main" id="{6C871F60-4E5A-449A-B6D8-1F58C12EE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03" name="Isosceles Triangle 102">
              <a:extLst>
                <a:ext uri="{FF2B5EF4-FFF2-40B4-BE49-F238E27FC236}">
                  <a16:creationId xmlns:a16="http://schemas.microsoft.com/office/drawing/2014/main" id="{3182795B-2BFA-4D7B-BE85-701A73E253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04" name="Isosceles Triangle 103">
              <a:extLst>
                <a:ext uri="{FF2B5EF4-FFF2-40B4-BE49-F238E27FC236}">
                  <a16:creationId xmlns:a16="http://schemas.microsoft.com/office/drawing/2014/main" id="{810B9E5C-2AE2-4B4E-916F-F954F2AA8A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grpSp>
      <p:sp>
        <p:nvSpPr>
          <p:cNvPr id="2" name="Tekstfelt 1">
            <a:extLst>
              <a:ext uri="{FF2B5EF4-FFF2-40B4-BE49-F238E27FC236}">
                <a16:creationId xmlns:a16="http://schemas.microsoft.com/office/drawing/2014/main" id="{D7453C4A-DC17-A053-E01E-1CBD8859ED00}"/>
              </a:ext>
            </a:extLst>
          </p:cNvPr>
          <p:cNvSpPr txBox="1"/>
          <p:nvPr/>
        </p:nvSpPr>
        <p:spPr>
          <a:xfrm>
            <a:off x="305193" y="1003011"/>
            <a:ext cx="8596668" cy="1320800"/>
          </a:xfrm>
          <a:prstGeom prst="rect">
            <a:avLst/>
          </a:prstGeom>
        </p:spPr>
        <p:txBody>
          <a:bodyPr vert="horz" lIns="91440" tIns="45720" rIns="91440" bIns="45720" rtlCol="0" anchor="t">
            <a:normAutofit/>
          </a:bodyPr>
          <a:lstStyle/>
          <a:p>
            <a:pPr>
              <a:spcBef>
                <a:spcPct val="0"/>
              </a:spcBef>
              <a:spcAft>
                <a:spcPts val="600"/>
              </a:spcAft>
              <a:buClr>
                <a:schemeClr val="accent1"/>
              </a:buClr>
              <a:buSzPct val="80000"/>
            </a:pPr>
            <a:r>
              <a:rPr lang="en-US" sz="4500" b="1">
                <a:solidFill>
                  <a:schemeClr val="accent1"/>
                </a:solidFill>
                <a:latin typeface="Calibri" panose="020F0502020204030204" pitchFamily="34" charset="0"/>
                <a:ea typeface="Calibri" panose="020F0502020204030204" pitchFamily="34" charset="0"/>
                <a:cs typeface="Calibri" panose="020F0502020204030204" pitchFamily="34" charset="0"/>
              </a:rPr>
              <a:t>Nu </a:t>
            </a:r>
            <a:r>
              <a:rPr lang="en-US" sz="4500" b="1" err="1">
                <a:solidFill>
                  <a:schemeClr val="accent1"/>
                </a:solidFill>
                <a:latin typeface="Calibri" panose="020F0502020204030204" pitchFamily="34" charset="0"/>
                <a:ea typeface="Calibri" panose="020F0502020204030204" pitchFamily="34" charset="0"/>
                <a:cs typeface="Calibri" panose="020F0502020204030204" pitchFamily="34" charset="0"/>
              </a:rPr>
              <a:t>skal</a:t>
            </a:r>
            <a:r>
              <a:rPr lang="en-US" sz="4500" b="1">
                <a:solidFill>
                  <a:schemeClr val="accent1"/>
                </a:solidFill>
                <a:latin typeface="Calibri" panose="020F0502020204030204" pitchFamily="34" charset="0"/>
                <a:ea typeface="Calibri" panose="020F0502020204030204" pitchFamily="34" charset="0"/>
                <a:cs typeface="Calibri" panose="020F0502020204030204" pitchFamily="34" charset="0"/>
              </a:rPr>
              <a:t> du se </a:t>
            </a:r>
            <a:r>
              <a:rPr lang="en-US" sz="4500" b="1" err="1">
                <a:solidFill>
                  <a:schemeClr val="accent1"/>
                </a:solidFill>
                <a:latin typeface="Calibri" panose="020F0502020204030204" pitchFamily="34" charset="0"/>
                <a:ea typeface="Calibri" panose="020F0502020204030204" pitchFamily="34" charset="0"/>
                <a:cs typeface="Calibri" panose="020F0502020204030204" pitchFamily="34" charset="0"/>
              </a:rPr>
              <a:t>en</a:t>
            </a:r>
            <a:r>
              <a:rPr lang="en-US" sz="4500" b="1">
                <a:solidFill>
                  <a:schemeClr val="accent1"/>
                </a:solidFill>
                <a:latin typeface="Calibri" panose="020F0502020204030204" pitchFamily="34" charset="0"/>
                <a:ea typeface="Calibri" panose="020F0502020204030204" pitchFamily="34" charset="0"/>
                <a:cs typeface="Calibri" panose="020F0502020204030204" pitchFamily="34" charset="0"/>
              </a:rPr>
              <a:t> film </a:t>
            </a:r>
          </a:p>
          <a:p>
            <a:pPr>
              <a:spcBef>
                <a:spcPct val="0"/>
              </a:spcBef>
              <a:spcAft>
                <a:spcPts val="600"/>
              </a:spcAft>
              <a:buClr>
                <a:schemeClr val="accent1"/>
              </a:buClr>
              <a:buSzPct val="80000"/>
            </a:pPr>
            <a:endParaRPr lang="en-US" sz="3600" b="1">
              <a:solidFill>
                <a:schemeClr val="accent1"/>
              </a:solidFill>
              <a:latin typeface="+mj-lt"/>
              <a:ea typeface="+mj-ea"/>
              <a:cs typeface="+mj-cs"/>
            </a:endParaRPr>
          </a:p>
        </p:txBody>
      </p:sp>
      <p:sp>
        <p:nvSpPr>
          <p:cNvPr id="8" name="Tekstfelt 7">
            <a:extLst>
              <a:ext uri="{FF2B5EF4-FFF2-40B4-BE49-F238E27FC236}">
                <a16:creationId xmlns:a16="http://schemas.microsoft.com/office/drawing/2014/main" id="{730E513C-6D39-6FA6-1A74-A91B8EC49100}"/>
              </a:ext>
            </a:extLst>
          </p:cNvPr>
          <p:cNvSpPr txBox="1"/>
          <p:nvPr/>
        </p:nvSpPr>
        <p:spPr>
          <a:xfrm>
            <a:off x="688053" y="1484379"/>
            <a:ext cx="4410718" cy="3880773"/>
          </a:xfrm>
          <a:prstGeom prst="rect">
            <a:avLst/>
          </a:prstGeom>
        </p:spPr>
        <p:txBody>
          <a:bodyPr vert="horz" lIns="91440" tIns="45720" rIns="91440" bIns="45720" rtlCol="0">
            <a:noAutofit/>
          </a:bodyPr>
          <a:lstStyle/>
          <a:p>
            <a:pPr marL="57150" indent="-360000">
              <a:spcBef>
                <a:spcPts val="1000"/>
              </a:spcBef>
              <a:buClr>
                <a:schemeClr val="accent1"/>
              </a:buClr>
              <a:buSzPct val="80000"/>
              <a:buFont typeface="Wingdings 3" charset="2"/>
              <a:buChar char=""/>
            </a:pPr>
            <a:endPar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57150" indent="-360000">
              <a:spcBef>
                <a:spcPts val="1000"/>
              </a:spcBef>
              <a:buClr>
                <a:schemeClr val="accent1"/>
              </a:buClr>
              <a:buSzPct val="80000"/>
              <a:buFont typeface="Wingdings 3" charset="2"/>
              <a:buChar char=""/>
            </a:pPr>
            <a:r>
              <a:rPr lang="en-US" sz="250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Hvad</a:t>
            </a: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50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vil</a:t>
            </a: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det </a:t>
            </a:r>
            <a:r>
              <a:rPr lang="en-US" sz="250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sige</a:t>
            </a: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t>
            </a:r>
            <a:r>
              <a:rPr lang="en-US" sz="250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være</a:t>
            </a: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50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skabt</a:t>
            </a: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50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a:t>
            </a: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50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Guds</a:t>
            </a: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50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billede</a:t>
            </a: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t>
            </a:r>
          </a:p>
          <a:p>
            <a:pPr marL="57150" indent="-360000">
              <a:spcBef>
                <a:spcPts val="1000"/>
              </a:spcBef>
              <a:buClr>
                <a:schemeClr val="accent1"/>
              </a:buClr>
              <a:buSzPct val="80000"/>
              <a:buFont typeface="Wingdings 3" charset="2"/>
              <a:buChar char=""/>
            </a:pPr>
            <a:endPar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57150" indent="-360000">
              <a:spcBef>
                <a:spcPts val="1000"/>
              </a:spcBef>
              <a:buClr>
                <a:schemeClr val="accent1"/>
              </a:buClr>
              <a:buSzPct val="80000"/>
              <a:buFont typeface="Wingdings 3" charset="2"/>
              <a:buChar char=""/>
            </a:pPr>
            <a:r>
              <a:rPr lang="en-US" sz="250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Hvorfor</a:t>
            </a: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50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gentager</a:t>
            </a: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Gud “</a:t>
            </a:r>
            <a:r>
              <a:rPr lang="en-US" sz="250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han</a:t>
            </a: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50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så</a:t>
            </a: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det var </a:t>
            </a:r>
            <a:r>
              <a:rPr lang="en-US" sz="250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godt</a:t>
            </a: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p>
          <a:p>
            <a:pPr marL="57150" indent="-360000">
              <a:spcBef>
                <a:spcPts val="1000"/>
              </a:spcBef>
              <a:buClr>
                <a:schemeClr val="accent1"/>
              </a:buClr>
              <a:buSzPct val="80000"/>
              <a:buFont typeface="Wingdings 3" charset="2"/>
              <a:buChar char=""/>
            </a:pPr>
            <a:endPar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57150" indent="-360000">
              <a:spcBef>
                <a:spcPts val="1000"/>
              </a:spcBef>
              <a:buClr>
                <a:schemeClr val="accent1"/>
              </a:buClr>
              <a:buSzPct val="80000"/>
              <a:buFont typeface="Wingdings 3" charset="2"/>
              <a:buChar char=""/>
            </a:pP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Kan du </a:t>
            </a:r>
            <a:r>
              <a:rPr lang="en-US" sz="250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huske</a:t>
            </a: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50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hvad</a:t>
            </a: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de </a:t>
            </a:r>
            <a:r>
              <a:rPr lang="en-US" sz="250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første</a:t>
            </a: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50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mennesker</a:t>
            </a: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50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hed</a:t>
            </a: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t>
            </a:r>
          </a:p>
          <a:p>
            <a:pPr marL="57150" indent="-360000">
              <a:spcBef>
                <a:spcPts val="1000"/>
              </a:spcBef>
              <a:buClr>
                <a:schemeClr val="accent1"/>
              </a:buClr>
              <a:buSzPct val="80000"/>
              <a:buFont typeface="Wingdings 3" charset="2"/>
              <a:buChar char=""/>
            </a:pPr>
            <a:endPar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57150" indent="-360000">
              <a:spcBef>
                <a:spcPts val="1000"/>
              </a:spcBef>
              <a:buClr>
                <a:schemeClr val="accent1"/>
              </a:buClr>
              <a:buSzPct val="80000"/>
              <a:buFont typeface="Wingdings 3" charset="2"/>
              <a:buChar char=""/>
            </a:pPr>
            <a:endParaRPr lang="en-US" sz="2500" b="0" i="0" u="none" strike="noStrike"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57150" indent="-360000">
              <a:spcBef>
                <a:spcPts val="1000"/>
              </a:spcBef>
              <a:buClr>
                <a:schemeClr val="accent1"/>
              </a:buClr>
              <a:buSzPct val="80000"/>
              <a:buFont typeface="Wingdings 3" charset="2"/>
              <a:buChar char=""/>
            </a:pPr>
            <a:endPar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Onlinemedier 2" title="Menneskesyn">
            <a:hlinkClick r:id="" action="ppaction://media"/>
            <a:extLst>
              <a:ext uri="{FF2B5EF4-FFF2-40B4-BE49-F238E27FC236}">
                <a16:creationId xmlns:a16="http://schemas.microsoft.com/office/drawing/2014/main" id="{4FCC0279-E52F-658C-FFA7-88084E0067D1}"/>
              </a:ext>
            </a:extLst>
          </p:cNvPr>
          <p:cNvPicPr>
            <a:picLocks noRot="1" noChangeAspect="1"/>
          </p:cNvPicPr>
          <p:nvPr>
            <a:videoFile r:link="rId1"/>
          </p:nvPr>
        </p:nvPicPr>
        <p:blipFill>
          <a:blip r:embed="rId4"/>
          <a:stretch>
            <a:fillRect/>
          </a:stretch>
        </p:blipFill>
        <p:spPr>
          <a:xfrm>
            <a:off x="6331008" y="674890"/>
            <a:ext cx="3232830" cy="1826549"/>
          </a:xfrm>
          <a:prstGeom prst="rect">
            <a:avLst/>
          </a:prstGeom>
        </p:spPr>
      </p:pic>
      <p:pic>
        <p:nvPicPr>
          <p:cNvPr id="6" name="Billede 5">
            <a:extLst>
              <a:ext uri="{FF2B5EF4-FFF2-40B4-BE49-F238E27FC236}">
                <a16:creationId xmlns:a16="http://schemas.microsoft.com/office/drawing/2014/main" id="{8ACF1C8E-0346-AD5E-6264-E06E4893811D}"/>
              </a:ext>
            </a:extLst>
          </p:cNvPr>
          <p:cNvPicPr>
            <a:picLocks noChangeAspect="1"/>
          </p:cNvPicPr>
          <p:nvPr/>
        </p:nvPicPr>
        <p:blipFill>
          <a:blip r:embed="rId5"/>
          <a:srcRect l="399" r="40399" b="1"/>
          <a:stretch/>
        </p:blipFill>
        <p:spPr>
          <a:xfrm>
            <a:off x="5942165" y="3130901"/>
            <a:ext cx="3362086" cy="2910461"/>
          </a:xfrm>
          <a:prstGeom prst="rect">
            <a:avLst/>
          </a:prstGeom>
        </p:spPr>
      </p:pic>
      <p:sp>
        <p:nvSpPr>
          <p:cNvPr id="4" name="Pil: højre 3">
            <a:extLst>
              <a:ext uri="{FF2B5EF4-FFF2-40B4-BE49-F238E27FC236}">
                <a16:creationId xmlns:a16="http://schemas.microsoft.com/office/drawing/2014/main" id="{C96FE5A5-F85D-62FD-48E3-DE0AACC7E384}"/>
              </a:ext>
            </a:extLst>
          </p:cNvPr>
          <p:cNvSpPr/>
          <p:nvPr/>
        </p:nvSpPr>
        <p:spPr>
          <a:xfrm>
            <a:off x="5566132" y="1290320"/>
            <a:ext cx="843394" cy="27936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92864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31C5B2C0-F704-EAEF-4915-45D5671E8CBD}"/>
              </a:ext>
            </a:extLst>
          </p:cNvPr>
          <p:cNvPicPr>
            <a:picLocks noChangeAspect="1"/>
          </p:cNvPicPr>
          <p:nvPr/>
        </p:nvPicPr>
        <p:blipFill>
          <a:blip r:embed="rId3"/>
          <a:srcRect t="25164" b="10366"/>
          <a:stretch>
            <a:fillRect/>
          </a:stretch>
        </p:blipFill>
        <p:spPr>
          <a:xfrm>
            <a:off x="20" y="10"/>
            <a:ext cx="12191980" cy="6857990"/>
          </a:xfrm>
          <a:prstGeom prst="rect">
            <a:avLst/>
          </a:prstGeom>
        </p:spPr>
      </p:pic>
      <p:sp>
        <p:nvSpPr>
          <p:cNvPr id="4" name="Tekstfelt 3">
            <a:extLst>
              <a:ext uri="{FF2B5EF4-FFF2-40B4-BE49-F238E27FC236}">
                <a16:creationId xmlns:a16="http://schemas.microsoft.com/office/drawing/2014/main" id="{5F95FA4B-66D8-6AA2-02F2-F44E53B698CD}"/>
              </a:ext>
            </a:extLst>
          </p:cNvPr>
          <p:cNvSpPr txBox="1"/>
          <p:nvPr/>
        </p:nvSpPr>
        <p:spPr>
          <a:xfrm>
            <a:off x="9833919" y="420129"/>
            <a:ext cx="2088292" cy="1752808"/>
          </a:xfrm>
          <a:prstGeom prst="wedgeEllipseCallou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da-DK" sz="2500">
                <a:latin typeface="Calibri" panose="020F0502020204030204" pitchFamily="34" charset="0"/>
                <a:ea typeface="Calibri" panose="020F0502020204030204" pitchFamily="34" charset="0"/>
                <a:cs typeface="Calibri" panose="020F0502020204030204" pitchFamily="34" charset="0"/>
              </a:rPr>
              <a:t>Hvad hersker du over?</a:t>
            </a:r>
          </a:p>
        </p:txBody>
      </p:sp>
      <p:sp>
        <p:nvSpPr>
          <p:cNvPr id="5" name="Tekstfelt 4">
            <a:extLst>
              <a:ext uri="{FF2B5EF4-FFF2-40B4-BE49-F238E27FC236}">
                <a16:creationId xmlns:a16="http://schemas.microsoft.com/office/drawing/2014/main" id="{7656E8CC-5BF2-FAB0-07DA-E34E33D89767}"/>
              </a:ext>
            </a:extLst>
          </p:cNvPr>
          <p:cNvSpPr txBox="1"/>
          <p:nvPr/>
        </p:nvSpPr>
        <p:spPr>
          <a:xfrm>
            <a:off x="8377880" y="2446633"/>
            <a:ext cx="2286000" cy="1752808"/>
          </a:xfrm>
          <a:prstGeom prst="wedgeEllipseCallou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da-DK" sz="2500">
                <a:latin typeface="Calibri" panose="020F0502020204030204" pitchFamily="34" charset="0"/>
                <a:ea typeface="Calibri" panose="020F0502020204030204" pitchFamily="34" charset="0"/>
                <a:cs typeface="Calibri" panose="020F0502020204030204" pitchFamily="34" charset="0"/>
              </a:rPr>
              <a:t>Hvad tager du ansvar for?</a:t>
            </a:r>
          </a:p>
        </p:txBody>
      </p:sp>
    </p:spTree>
    <p:extLst>
      <p:ext uri="{BB962C8B-B14F-4D97-AF65-F5344CB8AC3E}">
        <p14:creationId xmlns:p14="http://schemas.microsoft.com/office/powerpoint/2010/main" val="3847036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02FF0CD5-01EA-414C-9FBA-91289523E9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3" name="Straight Connector 72">
              <a:extLst>
                <a:ext uri="{FF2B5EF4-FFF2-40B4-BE49-F238E27FC236}">
                  <a16:creationId xmlns:a16="http://schemas.microsoft.com/office/drawing/2014/main" id="{A89E0603-B9E3-42E1-B1E1-D3A0F06880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8C08529B-533A-4987-835C-B6FE3960CFB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ADF3602E-6539-4E90-9B34-A1564E8898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76" name="Rectangle 25">
              <a:extLst>
                <a:ext uri="{FF2B5EF4-FFF2-40B4-BE49-F238E27FC236}">
                  <a16:creationId xmlns:a16="http://schemas.microsoft.com/office/drawing/2014/main" id="{45B7B2BF-6C30-4E7C-9B92-89931CAC5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77" name="Isosceles Triangle 76">
              <a:extLst>
                <a:ext uri="{FF2B5EF4-FFF2-40B4-BE49-F238E27FC236}">
                  <a16:creationId xmlns:a16="http://schemas.microsoft.com/office/drawing/2014/main" id="{D902BF1F-1CD4-4757-8E37-E537850CD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78" name="Rectangle 27">
              <a:extLst>
                <a:ext uri="{FF2B5EF4-FFF2-40B4-BE49-F238E27FC236}">
                  <a16:creationId xmlns:a16="http://schemas.microsoft.com/office/drawing/2014/main" id="{EC181138-86B5-48DD-A9CF-E1B424432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79" name="Rectangle 28">
              <a:extLst>
                <a:ext uri="{FF2B5EF4-FFF2-40B4-BE49-F238E27FC236}">
                  <a16:creationId xmlns:a16="http://schemas.microsoft.com/office/drawing/2014/main" id="{2AFEC3B7-B6F9-4F8D-BB1D-1CB5D59A87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80" name="Rectangle 29">
              <a:extLst>
                <a:ext uri="{FF2B5EF4-FFF2-40B4-BE49-F238E27FC236}">
                  <a16:creationId xmlns:a16="http://schemas.microsoft.com/office/drawing/2014/main" id="{C7CFEC2C-F42F-4B3F-82EB-A23DD21C7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81" name="Isosceles Triangle 80">
              <a:extLst>
                <a:ext uri="{FF2B5EF4-FFF2-40B4-BE49-F238E27FC236}">
                  <a16:creationId xmlns:a16="http://schemas.microsoft.com/office/drawing/2014/main" id="{E29569A7-8B01-47AE-86AA-D0BE37E984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82" name="Isosceles Triangle 81">
              <a:extLst>
                <a:ext uri="{FF2B5EF4-FFF2-40B4-BE49-F238E27FC236}">
                  <a16:creationId xmlns:a16="http://schemas.microsoft.com/office/drawing/2014/main" id="{2E15773A-78BA-459D-840F-CA90AB96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grpSp>
      <p:sp useBgFill="1">
        <p:nvSpPr>
          <p:cNvPr id="84" name="Rectangle 83">
            <a:extLst>
              <a:ext uri="{FF2B5EF4-FFF2-40B4-BE49-F238E27FC236}">
                <a16:creationId xmlns:a16="http://schemas.microsoft.com/office/drawing/2014/main" id="{EFA93DD7-93F1-4CE0-A9C0-EB7584EC1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Billede 35">
            <a:extLst>
              <a:ext uri="{FF2B5EF4-FFF2-40B4-BE49-F238E27FC236}">
                <a16:creationId xmlns:a16="http://schemas.microsoft.com/office/drawing/2014/main" id="{2830D54A-13EA-BF13-0874-D8D261F50751}"/>
              </a:ext>
            </a:extLst>
          </p:cNvPr>
          <p:cNvPicPr>
            <a:picLocks noChangeAspect="1"/>
          </p:cNvPicPr>
          <p:nvPr/>
        </p:nvPicPr>
        <p:blipFill>
          <a:blip r:embed="rId3"/>
          <a:srcRect l="20060" r="28372" b="2"/>
          <a:stretch>
            <a:fillRect/>
          </a:stretch>
        </p:blipFill>
        <p:spPr>
          <a:xfrm>
            <a:off x="2957361" y="10"/>
            <a:ext cx="3151431" cy="3437494"/>
          </a:xfrm>
          <a:custGeom>
            <a:avLst/>
            <a:gdLst/>
            <a:ahLst/>
            <a:cxnLst/>
            <a:rect l="l" t="t" r="r" b="b"/>
            <a:pathLst>
              <a:path w="3151431" h="3437504">
                <a:moveTo>
                  <a:pt x="514552" y="0"/>
                </a:moveTo>
                <a:lnTo>
                  <a:pt x="2008047" y="0"/>
                </a:lnTo>
                <a:lnTo>
                  <a:pt x="2008047" y="1"/>
                </a:lnTo>
                <a:lnTo>
                  <a:pt x="3151431" y="1"/>
                </a:lnTo>
                <a:lnTo>
                  <a:pt x="2637972" y="3437504"/>
                </a:lnTo>
                <a:lnTo>
                  <a:pt x="0" y="3437504"/>
                </a:lnTo>
                <a:close/>
              </a:path>
            </a:pathLst>
          </a:custGeom>
        </p:spPr>
      </p:pic>
      <p:pic>
        <p:nvPicPr>
          <p:cNvPr id="5" name="Billede 4" descr="Miljø, Industri, Industriel Røg, Smog">
            <a:extLst>
              <a:ext uri="{FF2B5EF4-FFF2-40B4-BE49-F238E27FC236}">
                <a16:creationId xmlns:a16="http://schemas.microsoft.com/office/drawing/2014/main" id="{FC262E7C-C597-4979-5249-C96223890EF4}"/>
              </a:ext>
            </a:extLst>
          </p:cNvPr>
          <p:cNvPicPr>
            <a:picLocks noChangeAspect="1"/>
          </p:cNvPicPr>
          <p:nvPr/>
        </p:nvPicPr>
        <p:blipFill>
          <a:blip r:embed="rId4"/>
          <a:srcRect l="2022" r="29175" b="-3"/>
          <a:stretch>
            <a:fillRect/>
          </a:stretch>
        </p:blipFill>
        <p:spPr>
          <a:xfrm>
            <a:off x="319203" y="10"/>
            <a:ext cx="3153384" cy="3437494"/>
          </a:xfrm>
          <a:custGeom>
            <a:avLst/>
            <a:gdLst/>
            <a:ahLst/>
            <a:cxnLst/>
            <a:rect l="l" t="t" r="r" b="b"/>
            <a:pathLst>
              <a:path w="3153384" h="3437504">
                <a:moveTo>
                  <a:pt x="511180" y="0"/>
                </a:moveTo>
                <a:lnTo>
                  <a:pt x="3153384" y="0"/>
                </a:lnTo>
                <a:lnTo>
                  <a:pt x="2638832" y="3437504"/>
                </a:lnTo>
                <a:lnTo>
                  <a:pt x="0" y="3437504"/>
                </a:lnTo>
                <a:close/>
              </a:path>
            </a:pathLst>
          </a:custGeom>
        </p:spPr>
      </p:pic>
      <p:pic>
        <p:nvPicPr>
          <p:cNvPr id="34" name="Billede 33">
            <a:extLst>
              <a:ext uri="{FF2B5EF4-FFF2-40B4-BE49-F238E27FC236}">
                <a16:creationId xmlns:a16="http://schemas.microsoft.com/office/drawing/2014/main" id="{570F6A92-006F-DCE6-E273-1895AD0F1761}"/>
              </a:ext>
            </a:extLst>
          </p:cNvPr>
          <p:cNvPicPr>
            <a:picLocks noChangeAspect="1"/>
          </p:cNvPicPr>
          <p:nvPr/>
        </p:nvPicPr>
        <p:blipFill>
          <a:blip r:embed="rId5"/>
          <a:srcRect r="1" b="13229"/>
          <a:stretch>
            <a:fillRect/>
          </a:stretch>
        </p:blipFill>
        <p:spPr>
          <a:xfrm>
            <a:off x="1" y="3437504"/>
            <a:ext cx="2956476" cy="3420496"/>
          </a:xfrm>
          <a:custGeom>
            <a:avLst/>
            <a:gdLst/>
            <a:ahLst/>
            <a:cxnLst/>
            <a:rect l="l" t="t" r="r" b="b"/>
            <a:pathLst>
              <a:path w="2956476" h="3420496">
                <a:moveTo>
                  <a:pt x="319202" y="0"/>
                </a:moveTo>
                <a:lnTo>
                  <a:pt x="2956476" y="0"/>
                </a:lnTo>
                <a:lnTo>
                  <a:pt x="2444471" y="3420496"/>
                </a:lnTo>
                <a:lnTo>
                  <a:pt x="0" y="3420496"/>
                </a:lnTo>
                <a:lnTo>
                  <a:pt x="0" y="2146516"/>
                </a:lnTo>
                <a:close/>
              </a:path>
            </a:pathLst>
          </a:custGeom>
        </p:spPr>
      </p:pic>
      <p:pic>
        <p:nvPicPr>
          <p:cNvPr id="38" name="Billede 37">
            <a:extLst>
              <a:ext uri="{FF2B5EF4-FFF2-40B4-BE49-F238E27FC236}">
                <a16:creationId xmlns:a16="http://schemas.microsoft.com/office/drawing/2014/main" id="{9A087C4F-FA01-3683-CF5E-2D5091B1F9BB}"/>
              </a:ext>
            </a:extLst>
          </p:cNvPr>
          <p:cNvPicPr>
            <a:picLocks noChangeAspect="1"/>
          </p:cNvPicPr>
          <p:nvPr/>
        </p:nvPicPr>
        <p:blipFill>
          <a:blip r:embed="rId6"/>
          <a:srcRect l="11813" r="19087" b="3"/>
          <a:stretch>
            <a:fillRect/>
          </a:stretch>
        </p:blipFill>
        <p:spPr>
          <a:xfrm>
            <a:off x="2443799" y="3437504"/>
            <a:ext cx="3151535" cy="3420496"/>
          </a:xfrm>
          <a:custGeom>
            <a:avLst/>
            <a:gdLst/>
            <a:ahLst/>
            <a:cxnLst/>
            <a:rect l="l" t="t" r="r" b="b"/>
            <a:pathLst>
              <a:path w="3151535" h="3420496">
                <a:moveTo>
                  <a:pt x="512005" y="0"/>
                </a:moveTo>
                <a:lnTo>
                  <a:pt x="3151535" y="0"/>
                </a:lnTo>
                <a:lnTo>
                  <a:pt x="2640616" y="3420496"/>
                </a:lnTo>
                <a:lnTo>
                  <a:pt x="0" y="3420496"/>
                </a:lnTo>
                <a:close/>
              </a:path>
            </a:pathLst>
          </a:custGeom>
        </p:spPr>
      </p:pic>
      <p:cxnSp>
        <p:nvCxnSpPr>
          <p:cNvPr id="86" name="Straight Connector 85">
            <a:extLst>
              <a:ext uri="{FF2B5EF4-FFF2-40B4-BE49-F238E27FC236}">
                <a16:creationId xmlns:a16="http://schemas.microsoft.com/office/drawing/2014/main" id="{CBAE7D61-C468-452B-AD40-2FD6365B48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9203" y="3437504"/>
            <a:ext cx="52761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8C0890-7680-4FCD-B337-24D18C1B75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443799" y="0"/>
            <a:ext cx="1028788"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F9505495-9520-4053-A869-64D132584D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1" name="Straight Connector 90">
              <a:extLst>
                <a:ext uri="{FF2B5EF4-FFF2-40B4-BE49-F238E27FC236}">
                  <a16:creationId xmlns:a16="http://schemas.microsoft.com/office/drawing/2014/main" id="{02BEDCFF-4AB4-434D-AF28-8BEE49EAED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A8C0F654-A33E-4631-92E1-2B50FD6513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3" name="Rectangle 23">
              <a:extLst>
                <a:ext uri="{FF2B5EF4-FFF2-40B4-BE49-F238E27FC236}">
                  <a16:creationId xmlns:a16="http://schemas.microsoft.com/office/drawing/2014/main" id="{0486C47D-FBA4-4BCD-8B12-8A4304766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94" name="Rectangle 25">
              <a:extLst>
                <a:ext uri="{FF2B5EF4-FFF2-40B4-BE49-F238E27FC236}">
                  <a16:creationId xmlns:a16="http://schemas.microsoft.com/office/drawing/2014/main" id="{109C8431-5682-4922-B867-BB788B6E1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95" name="Isosceles Triangle 94">
              <a:extLst>
                <a:ext uri="{FF2B5EF4-FFF2-40B4-BE49-F238E27FC236}">
                  <a16:creationId xmlns:a16="http://schemas.microsoft.com/office/drawing/2014/main" id="{E9C9A55E-E24A-43DA-8172-AA087FE3B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96" name="Rectangle 27">
              <a:extLst>
                <a:ext uri="{FF2B5EF4-FFF2-40B4-BE49-F238E27FC236}">
                  <a16:creationId xmlns:a16="http://schemas.microsoft.com/office/drawing/2014/main" id="{7AA8486B-43FD-458B-A510-CDA2A9E6A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97" name="Rectangle 28">
              <a:extLst>
                <a:ext uri="{FF2B5EF4-FFF2-40B4-BE49-F238E27FC236}">
                  <a16:creationId xmlns:a16="http://schemas.microsoft.com/office/drawing/2014/main" id="{B174358B-C818-4CDC-9084-7CC2BCE1E6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98" name="Rectangle 29">
              <a:extLst>
                <a:ext uri="{FF2B5EF4-FFF2-40B4-BE49-F238E27FC236}">
                  <a16:creationId xmlns:a16="http://schemas.microsoft.com/office/drawing/2014/main" id="{C07E7727-CE40-4DCD-9149-97D885520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99" name="Isosceles Triangle 98">
              <a:extLst>
                <a:ext uri="{FF2B5EF4-FFF2-40B4-BE49-F238E27FC236}">
                  <a16:creationId xmlns:a16="http://schemas.microsoft.com/office/drawing/2014/main" id="{AD91516C-D7EC-4144-8A2B-A34260E198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00" name="Isosceles Triangle 99">
              <a:extLst>
                <a:ext uri="{FF2B5EF4-FFF2-40B4-BE49-F238E27FC236}">
                  <a16:creationId xmlns:a16="http://schemas.microsoft.com/office/drawing/2014/main" id="{C3F76265-A59D-40B3-A7F8-9B60D3C1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grpSp>
      <p:sp>
        <p:nvSpPr>
          <p:cNvPr id="2" name="Tekstfelt 1">
            <a:extLst>
              <a:ext uri="{FF2B5EF4-FFF2-40B4-BE49-F238E27FC236}">
                <a16:creationId xmlns:a16="http://schemas.microsoft.com/office/drawing/2014/main" id="{B68049B1-C421-47E5-1F56-007E3708028F}"/>
              </a:ext>
            </a:extLst>
          </p:cNvPr>
          <p:cNvSpPr txBox="1"/>
          <p:nvPr/>
        </p:nvSpPr>
        <p:spPr>
          <a:xfrm>
            <a:off x="6012705" y="1909814"/>
            <a:ext cx="5136524" cy="2276372"/>
          </a:xfrm>
          <a:prstGeom prst="rect">
            <a:avLst/>
          </a:prstGeom>
        </p:spPr>
        <p:txBody>
          <a:bodyPr vert="horz" lIns="91440" tIns="45720" rIns="91440" bIns="45720" rtlCol="0" anchor="t">
            <a:normAutofit/>
          </a:bodyPr>
          <a:lstStyle/>
          <a:p>
            <a:pPr>
              <a:spcBef>
                <a:spcPts val="1000"/>
              </a:spcBef>
              <a:buClr>
                <a:schemeClr val="accent1"/>
              </a:buClr>
              <a:buSzPct val="80000"/>
            </a:pPr>
            <a:r>
              <a:rPr lang="en-US" sz="2500" b="1" err="1">
                <a:solidFill>
                  <a:schemeClr val="tx1">
                    <a:lumMod val="75000"/>
                    <a:lumOff val="25000"/>
                  </a:schemeClr>
                </a:solidFill>
                <a:latin typeface="Calibri"/>
                <a:ea typeface="Calibri"/>
                <a:cs typeface="Calibri"/>
              </a:rPr>
              <a:t>Hvad</a:t>
            </a:r>
            <a:r>
              <a:rPr lang="en-US" sz="2500" b="1">
                <a:solidFill>
                  <a:schemeClr val="tx1">
                    <a:lumMod val="75000"/>
                    <a:lumOff val="25000"/>
                  </a:schemeClr>
                </a:solidFill>
                <a:latin typeface="Calibri"/>
                <a:ea typeface="Calibri"/>
                <a:cs typeface="Calibri"/>
              </a:rPr>
              <a:t> </a:t>
            </a:r>
            <a:r>
              <a:rPr lang="en-US" sz="2500" b="1" err="1">
                <a:solidFill>
                  <a:schemeClr val="tx1">
                    <a:lumMod val="75000"/>
                    <a:lumOff val="25000"/>
                  </a:schemeClr>
                </a:solidFill>
                <a:latin typeface="Calibri"/>
                <a:ea typeface="Calibri"/>
                <a:cs typeface="Calibri"/>
              </a:rPr>
              <a:t>påvirker</a:t>
            </a:r>
            <a:r>
              <a:rPr lang="en-US" sz="2500" b="1">
                <a:solidFill>
                  <a:schemeClr val="tx1">
                    <a:lumMod val="75000"/>
                    <a:lumOff val="25000"/>
                  </a:schemeClr>
                </a:solidFill>
                <a:latin typeface="Calibri"/>
                <a:ea typeface="Calibri"/>
                <a:cs typeface="Calibri"/>
              </a:rPr>
              <a:t> </a:t>
            </a:r>
            <a:r>
              <a:rPr lang="en-US" sz="2500" b="1" err="1">
                <a:solidFill>
                  <a:schemeClr val="tx1">
                    <a:lumMod val="75000"/>
                    <a:lumOff val="25000"/>
                  </a:schemeClr>
                </a:solidFill>
                <a:latin typeface="Calibri"/>
                <a:ea typeface="Calibri"/>
                <a:cs typeface="Calibri"/>
              </a:rPr>
              <a:t>vores</a:t>
            </a:r>
            <a:r>
              <a:rPr lang="en-US" sz="2500" b="1">
                <a:solidFill>
                  <a:schemeClr val="tx1">
                    <a:lumMod val="75000"/>
                    <a:lumOff val="25000"/>
                  </a:schemeClr>
                </a:solidFill>
                <a:latin typeface="Calibri"/>
                <a:ea typeface="Calibri"/>
                <a:cs typeface="Calibri"/>
              </a:rPr>
              <a:t> </a:t>
            </a:r>
            <a:r>
              <a:rPr lang="en-US" sz="2500" b="1" err="1">
                <a:solidFill>
                  <a:schemeClr val="tx1">
                    <a:lumMod val="75000"/>
                    <a:lumOff val="25000"/>
                  </a:schemeClr>
                </a:solidFill>
                <a:latin typeface="Calibri"/>
                <a:ea typeface="Calibri"/>
                <a:cs typeface="Calibri"/>
              </a:rPr>
              <a:t>skabelse</a:t>
            </a:r>
            <a:r>
              <a:rPr lang="en-US" sz="2500" b="1">
                <a:solidFill>
                  <a:schemeClr val="tx1">
                    <a:lumMod val="75000"/>
                    <a:lumOff val="25000"/>
                  </a:schemeClr>
                </a:solidFill>
                <a:latin typeface="Calibri"/>
                <a:ea typeface="Calibri"/>
                <a:cs typeface="Calibri"/>
              </a:rPr>
              <a:t>?</a:t>
            </a:r>
          </a:p>
          <a:p>
            <a:pPr>
              <a:spcBef>
                <a:spcPts val="1000"/>
              </a:spcBef>
              <a:buClr>
                <a:schemeClr val="accent1"/>
              </a:buClr>
              <a:buSzPct val="80000"/>
            </a:pPr>
            <a:endParaRPr lang="da-DK">
              <a:solidFill>
                <a:schemeClr val="tx1">
                  <a:lumMod val="75000"/>
                  <a:lumOff val="25000"/>
                </a:schemeClr>
              </a:solidFill>
              <a:latin typeface="Calibri"/>
              <a:ea typeface="Calibri"/>
              <a:cs typeface="Calibri"/>
            </a:endParaRPr>
          </a:p>
          <a:p>
            <a:pPr>
              <a:spcBef>
                <a:spcPts val="1000"/>
              </a:spcBef>
              <a:buClr>
                <a:schemeClr val="accent1"/>
              </a:buClr>
              <a:buSzPct val="80000"/>
            </a:pPr>
            <a:r>
              <a:rPr lang="en-US" sz="2500">
                <a:solidFill>
                  <a:schemeClr val="tx1">
                    <a:lumMod val="75000"/>
                    <a:lumOff val="25000"/>
                  </a:schemeClr>
                </a:solidFill>
                <a:latin typeface="Calibri"/>
                <a:ea typeface="Calibri"/>
                <a:cs typeface="Calibri"/>
              </a:rPr>
              <a:t>	</a:t>
            </a:r>
            <a:r>
              <a:rPr lang="en-US" sz="2500" err="1">
                <a:solidFill>
                  <a:schemeClr val="tx1">
                    <a:lumMod val="75000"/>
                    <a:lumOff val="25000"/>
                  </a:schemeClr>
                </a:solidFill>
                <a:latin typeface="Calibri"/>
                <a:ea typeface="Calibri"/>
                <a:cs typeface="Calibri"/>
              </a:rPr>
              <a:t>Når</a:t>
            </a:r>
            <a:r>
              <a:rPr lang="en-US" sz="2500">
                <a:solidFill>
                  <a:schemeClr val="tx1">
                    <a:lumMod val="75000"/>
                    <a:lumOff val="25000"/>
                  </a:schemeClr>
                </a:solidFill>
                <a:latin typeface="Calibri"/>
                <a:ea typeface="Calibri"/>
                <a:cs typeface="Calibri"/>
              </a:rPr>
              <a:t> vi </a:t>
            </a:r>
            <a:r>
              <a:rPr lang="en-US" sz="2500" err="1">
                <a:solidFill>
                  <a:schemeClr val="tx1">
                    <a:lumMod val="75000"/>
                    <a:lumOff val="25000"/>
                  </a:schemeClr>
                </a:solidFill>
                <a:latin typeface="Calibri"/>
                <a:ea typeface="Calibri"/>
                <a:cs typeface="Calibri"/>
              </a:rPr>
              <a:t>fødes</a:t>
            </a:r>
            <a:r>
              <a:rPr lang="en-US" sz="2500">
                <a:solidFill>
                  <a:schemeClr val="tx1">
                    <a:lumMod val="75000"/>
                    <a:lumOff val="25000"/>
                  </a:schemeClr>
                </a:solidFill>
                <a:latin typeface="Calibri"/>
                <a:ea typeface="Calibri"/>
                <a:cs typeface="Calibri"/>
              </a:rPr>
              <a:t>? </a:t>
            </a:r>
          </a:p>
          <a:p>
            <a:pPr>
              <a:spcBef>
                <a:spcPts val="1000"/>
              </a:spcBef>
              <a:buClr>
                <a:schemeClr val="accent1"/>
              </a:buClr>
              <a:buSzPct val="80000"/>
            </a:pPr>
            <a:r>
              <a:rPr lang="en-US" sz="2500">
                <a:solidFill>
                  <a:schemeClr val="tx1">
                    <a:lumMod val="75000"/>
                    <a:lumOff val="25000"/>
                  </a:schemeClr>
                </a:solidFill>
                <a:latin typeface="Calibri"/>
                <a:ea typeface="Calibri"/>
                <a:cs typeface="Calibri"/>
              </a:rPr>
              <a:t>	</a:t>
            </a:r>
            <a:r>
              <a:rPr lang="en-US" sz="2500" err="1">
                <a:solidFill>
                  <a:schemeClr val="tx1">
                    <a:lumMod val="75000"/>
                    <a:lumOff val="25000"/>
                  </a:schemeClr>
                </a:solidFill>
                <a:latin typeface="Calibri"/>
                <a:ea typeface="Calibri"/>
                <a:cs typeface="Calibri"/>
              </a:rPr>
              <a:t>Undervejs</a:t>
            </a:r>
            <a:r>
              <a:rPr lang="en-US" sz="2500">
                <a:solidFill>
                  <a:schemeClr val="tx1">
                    <a:lumMod val="75000"/>
                    <a:lumOff val="25000"/>
                  </a:schemeClr>
                </a:solidFill>
                <a:latin typeface="Calibri"/>
                <a:ea typeface="Calibri"/>
                <a:cs typeface="Calibri"/>
              </a:rPr>
              <a:t> </a:t>
            </a:r>
            <a:r>
              <a:rPr lang="en-US" sz="2500" err="1">
                <a:solidFill>
                  <a:schemeClr val="tx1">
                    <a:lumMod val="75000"/>
                    <a:lumOff val="25000"/>
                  </a:schemeClr>
                </a:solidFill>
                <a:latin typeface="Calibri"/>
                <a:ea typeface="Calibri"/>
                <a:cs typeface="Calibri"/>
              </a:rPr>
              <a:t>i</a:t>
            </a:r>
            <a:r>
              <a:rPr lang="en-US" sz="2500">
                <a:solidFill>
                  <a:schemeClr val="tx1">
                    <a:lumMod val="75000"/>
                    <a:lumOff val="25000"/>
                  </a:schemeClr>
                </a:solidFill>
                <a:latin typeface="Calibri"/>
                <a:ea typeface="Calibri"/>
                <a:cs typeface="Calibri"/>
              </a:rPr>
              <a:t> </a:t>
            </a:r>
            <a:r>
              <a:rPr lang="en-US" sz="2500" err="1">
                <a:solidFill>
                  <a:schemeClr val="tx1">
                    <a:lumMod val="75000"/>
                    <a:lumOff val="25000"/>
                  </a:schemeClr>
                </a:solidFill>
                <a:latin typeface="Calibri"/>
                <a:ea typeface="Calibri"/>
                <a:cs typeface="Calibri"/>
              </a:rPr>
              <a:t>livet</a:t>
            </a:r>
            <a:r>
              <a:rPr lang="en-US" sz="2500">
                <a:solidFill>
                  <a:schemeClr val="tx1">
                    <a:lumMod val="75000"/>
                    <a:lumOff val="25000"/>
                  </a:schemeClr>
                </a:solidFill>
                <a:latin typeface="Calibri"/>
                <a:ea typeface="Calibri"/>
                <a:cs typeface="Calibri"/>
              </a:rPr>
              <a:t>?</a:t>
            </a:r>
          </a:p>
        </p:txBody>
      </p:sp>
      <p:pic>
        <p:nvPicPr>
          <p:cNvPr id="40" name="Billede 39">
            <a:extLst>
              <a:ext uri="{FF2B5EF4-FFF2-40B4-BE49-F238E27FC236}">
                <a16:creationId xmlns:a16="http://schemas.microsoft.com/office/drawing/2014/main" id="{367E3E50-24EC-8322-5518-131B7403E39F}"/>
              </a:ext>
            </a:extLst>
          </p:cNvPr>
          <p:cNvPicPr>
            <a:picLocks noChangeAspect="1"/>
          </p:cNvPicPr>
          <p:nvPr/>
        </p:nvPicPr>
        <p:blipFill>
          <a:blip r:embed="rId7"/>
          <a:stretch>
            <a:fillRect/>
          </a:stretch>
        </p:blipFill>
        <p:spPr>
          <a:xfrm>
            <a:off x="6069085" y="4359282"/>
            <a:ext cx="2596281" cy="1796762"/>
          </a:xfrm>
          <a:prstGeom prst="rect">
            <a:avLst/>
          </a:prstGeom>
        </p:spPr>
      </p:pic>
    </p:spTree>
    <p:extLst>
      <p:ext uri="{BB962C8B-B14F-4D97-AF65-F5344CB8AC3E}">
        <p14:creationId xmlns:p14="http://schemas.microsoft.com/office/powerpoint/2010/main" val="1848107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Et billede, der indeholder Farverigt, kunst, maleri, Børnekunst&#10;&#10;Indhold genereret af kunstig intelligens kan være forkert.">
            <a:extLst>
              <a:ext uri="{FF2B5EF4-FFF2-40B4-BE49-F238E27FC236}">
                <a16:creationId xmlns:a16="http://schemas.microsoft.com/office/drawing/2014/main" id="{58346D78-E825-9D5C-8FD9-7C8E77E0FF7E}"/>
              </a:ext>
            </a:extLst>
          </p:cNvPr>
          <p:cNvPicPr>
            <a:picLocks noChangeAspect="1"/>
          </p:cNvPicPr>
          <p:nvPr/>
        </p:nvPicPr>
        <p:blipFill>
          <a:blip r:embed="rId3"/>
          <a:srcRect l="5715" r="5306" b="-1"/>
          <a:stretch/>
        </p:blipFill>
        <p:spPr>
          <a:xfrm>
            <a:off x="-16" y="10"/>
            <a:ext cx="9141744" cy="6857990"/>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3" name="Billede 2" descr="Et billede, der indeholder Babylegetøj, legetøj, tegneserie, statuette&#10;&#10;Indhold genereret af kunstig intelligens kan være forkert.">
            <a:extLst>
              <a:ext uri="{FF2B5EF4-FFF2-40B4-BE49-F238E27FC236}">
                <a16:creationId xmlns:a16="http://schemas.microsoft.com/office/drawing/2014/main" id="{F715BC02-4C86-0F58-123D-0BA2ADBBBCDC}"/>
              </a:ext>
            </a:extLst>
          </p:cNvPr>
          <p:cNvPicPr>
            <a:picLocks noChangeAspect="1"/>
          </p:cNvPicPr>
          <p:nvPr/>
        </p:nvPicPr>
        <p:blipFill>
          <a:blip r:embed="rId4"/>
          <a:srcRect l="16011" r="22335" b="-1"/>
          <a:stretch/>
        </p:blipFill>
        <p:spPr>
          <a:xfrm>
            <a:off x="5790369"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3638827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D652DA99-BF68-F4A5-FF0D-1DDB1AEC192C}"/>
              </a:ext>
            </a:extLst>
          </p:cNvPr>
          <p:cNvPicPr>
            <a:picLocks noChangeAspect="1"/>
          </p:cNvPicPr>
          <p:nvPr/>
        </p:nvPicPr>
        <p:blipFill>
          <a:blip r:embed="rId3"/>
          <a:srcRect l="5429" r="17462" b="-2"/>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 name="Tekstfelt 3">
            <a:extLst>
              <a:ext uri="{FF2B5EF4-FFF2-40B4-BE49-F238E27FC236}">
                <a16:creationId xmlns:a16="http://schemas.microsoft.com/office/drawing/2014/main" id="{7176EF46-988A-AFA5-5698-D392ECC590B9}"/>
              </a:ext>
            </a:extLst>
          </p:cNvPr>
          <p:cNvSpPr txBox="1"/>
          <p:nvPr/>
        </p:nvSpPr>
        <p:spPr>
          <a:xfrm>
            <a:off x="844245" y="961708"/>
            <a:ext cx="5044197" cy="3880773"/>
          </a:xfrm>
          <a:prstGeom prst="rect">
            <a:avLst/>
          </a:prstGeom>
        </p:spPr>
        <p:txBody>
          <a:bodyPr vert="horz" lIns="91440" tIns="45720" rIns="91440" bIns="45720" rtlCol="0" anchor="t">
            <a:noAutofit/>
          </a:bodyPr>
          <a:lstStyle/>
          <a:p>
            <a:pPr>
              <a:spcBef>
                <a:spcPts val="1000"/>
              </a:spcBef>
              <a:buClr>
                <a:schemeClr val="accent1"/>
              </a:buClr>
              <a:buSzPct val="80000"/>
            </a:pPr>
            <a:r>
              <a:rPr lang="en-US" sz="4500" b="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Gud ser </a:t>
            </a:r>
            <a:r>
              <a:rPr lang="en-US" sz="4500" b="1"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på</a:t>
            </a:r>
            <a:r>
              <a:rPr lang="en-US" sz="4500" b="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dig</a:t>
            </a:r>
          </a:p>
          <a:p>
            <a:pPr>
              <a:spcBef>
                <a:spcPts val="1000"/>
              </a:spcBef>
              <a:buClr>
                <a:schemeClr val="accent1"/>
              </a:buClr>
              <a:buSzPct val="80000"/>
            </a:pPr>
            <a:r>
              <a:rPr lang="en-US" sz="4500" b="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med </a:t>
            </a:r>
            <a:r>
              <a:rPr lang="en-US" sz="4500" b="1"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kærlige</a:t>
            </a:r>
            <a:r>
              <a:rPr lang="en-US" sz="4500" b="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4500" b="1"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øjne</a:t>
            </a:r>
            <a:endParaRPr lang="en-US" sz="4500" b="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a:spcBef>
                <a:spcPts val="1000"/>
              </a:spcBef>
              <a:buClr>
                <a:schemeClr val="accent1"/>
              </a:buClr>
              <a:buSzPct val="80000"/>
            </a:pPr>
            <a:r>
              <a:rPr lang="en-US" sz="4500" b="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og </a:t>
            </a:r>
            <a:r>
              <a:rPr lang="en-US" sz="4500" b="1"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elsker</a:t>
            </a:r>
            <a:r>
              <a:rPr lang="en-US" sz="4500" b="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dig, </a:t>
            </a:r>
          </a:p>
          <a:p>
            <a:pPr>
              <a:spcBef>
                <a:spcPts val="1000"/>
              </a:spcBef>
              <a:buClr>
                <a:schemeClr val="accent1"/>
              </a:buClr>
              <a:buSzPct val="80000"/>
            </a:pPr>
            <a:r>
              <a:rPr lang="en-US" sz="4500" b="1" err="1">
                <a:solidFill>
                  <a:schemeClr val="tx1">
                    <a:lumMod val="75000"/>
                    <a:lumOff val="25000"/>
                  </a:schemeClr>
                </a:solidFill>
                <a:latin typeface="Calibri"/>
                <a:ea typeface="Calibri"/>
                <a:cs typeface="Calibri"/>
              </a:rPr>
              <a:t>præcis</a:t>
            </a:r>
            <a:r>
              <a:rPr lang="en-US" sz="4500" b="1">
                <a:solidFill>
                  <a:schemeClr val="tx1">
                    <a:lumMod val="75000"/>
                    <a:lumOff val="25000"/>
                  </a:schemeClr>
                </a:solidFill>
                <a:latin typeface="Calibri"/>
                <a:ea typeface="Calibri"/>
                <a:cs typeface="Calibri"/>
              </a:rPr>
              <a:t> </a:t>
            </a:r>
            <a:r>
              <a:rPr lang="en-US" sz="4500" b="1" err="1">
                <a:solidFill>
                  <a:schemeClr val="tx1">
                    <a:lumMod val="75000"/>
                    <a:lumOff val="25000"/>
                  </a:schemeClr>
                </a:solidFill>
                <a:latin typeface="Calibri"/>
                <a:ea typeface="Calibri"/>
                <a:cs typeface="Calibri"/>
              </a:rPr>
              <a:t>som</a:t>
            </a:r>
            <a:r>
              <a:rPr lang="en-US" sz="4500" b="1">
                <a:solidFill>
                  <a:schemeClr val="tx1">
                    <a:lumMod val="75000"/>
                    <a:lumOff val="25000"/>
                  </a:schemeClr>
                </a:solidFill>
                <a:latin typeface="Calibri"/>
                <a:ea typeface="Calibri"/>
                <a:cs typeface="Calibri"/>
              </a:rPr>
              <a:t> du er</a:t>
            </a:r>
          </a:p>
        </p:txBody>
      </p:sp>
      <p:sp>
        <p:nvSpPr>
          <p:cNvPr id="3" name="Tekstfelt 2">
            <a:extLst>
              <a:ext uri="{FF2B5EF4-FFF2-40B4-BE49-F238E27FC236}">
                <a16:creationId xmlns:a16="http://schemas.microsoft.com/office/drawing/2014/main" id="{11BB79A8-FEF4-55DA-EA4E-1B348D743486}"/>
              </a:ext>
            </a:extLst>
          </p:cNvPr>
          <p:cNvSpPr txBox="1"/>
          <p:nvPr/>
        </p:nvSpPr>
        <p:spPr>
          <a:xfrm>
            <a:off x="365761" y="4760843"/>
            <a:ext cx="5210092" cy="369332"/>
          </a:xfrm>
          <a:prstGeom prst="rect">
            <a:avLst/>
          </a:prstGeom>
          <a:noFill/>
        </p:spPr>
        <p:txBody>
          <a:bodyPr wrap="square" rtlCol="0">
            <a:spAutoFit/>
          </a:bodyPr>
          <a:lstStyle/>
          <a:p>
            <a:r>
              <a:rPr lang="da-DK">
                <a:latin typeface="Calibri" panose="020F0502020204030204" pitchFamily="34" charset="0"/>
                <a:ea typeface="Calibri" panose="020F0502020204030204" pitchFamily="34" charset="0"/>
                <a:cs typeface="Calibri" panose="020F0502020204030204" pitchFamily="34" charset="0"/>
                <a:hlinkClick r:id="rId4"/>
              </a:rPr>
              <a:t>Hvorfor har han ellers skabt mig? (4:8) | Tro Mig</a:t>
            </a:r>
            <a:endParaRPr lang="da-DK">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1810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3" descr="Et billede, der indeholder legetøj, bygning, udendørs, by&#10;&#10;Indhold genereret af kunstig intelligens kan være forkert.">
            <a:extLst>
              <a:ext uri="{FF2B5EF4-FFF2-40B4-BE49-F238E27FC236}">
                <a16:creationId xmlns:a16="http://schemas.microsoft.com/office/drawing/2014/main" id="{E670EFF1-7365-F0A7-C25B-CC0C85FAD849}"/>
              </a:ext>
            </a:extLst>
          </p:cNvPr>
          <p:cNvPicPr>
            <a:picLocks noChangeAspect="1"/>
          </p:cNvPicPr>
          <p:nvPr/>
        </p:nvPicPr>
        <p:blipFill>
          <a:blip r:embed="rId3"/>
          <a:srcRect l="785" r="12577"/>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a:extLst>
              <a:ext uri="{FF2B5EF4-FFF2-40B4-BE49-F238E27FC236}">
                <a16:creationId xmlns:a16="http://schemas.microsoft.com/office/drawing/2014/main" id="{132AD27A-EC2A-2A04-DA6C-289852AEA59F}"/>
              </a:ext>
            </a:extLst>
          </p:cNvPr>
          <p:cNvSpPr>
            <a:spLocks noGrp="1"/>
          </p:cNvSpPr>
          <p:nvPr>
            <p:ph type="title"/>
          </p:nvPr>
        </p:nvSpPr>
        <p:spPr>
          <a:xfrm>
            <a:off x="612018" y="478970"/>
            <a:ext cx="4404118" cy="1320800"/>
          </a:xfrm>
        </p:spPr>
        <p:txBody>
          <a:bodyPr>
            <a:noAutofit/>
          </a:bodyPr>
          <a:lstStyle/>
          <a:p>
            <a:r>
              <a:rPr lang="da-DK" sz="4500" b="1">
                <a:solidFill>
                  <a:schemeClr val="tx1"/>
                </a:solidFill>
              </a:rPr>
              <a:t>Fortæl det videre ……</a:t>
            </a:r>
          </a:p>
        </p:txBody>
      </p:sp>
      <p:sp>
        <p:nvSpPr>
          <p:cNvPr id="8" name="Content Placeholder 7">
            <a:extLst>
              <a:ext uri="{FF2B5EF4-FFF2-40B4-BE49-F238E27FC236}">
                <a16:creationId xmlns:a16="http://schemas.microsoft.com/office/drawing/2014/main" id="{41FE56A1-DF46-0098-BD95-D70EFCBA957C}"/>
              </a:ext>
            </a:extLst>
          </p:cNvPr>
          <p:cNvSpPr>
            <a:spLocks noGrp="1"/>
          </p:cNvSpPr>
          <p:nvPr>
            <p:ph idx="1"/>
          </p:nvPr>
        </p:nvSpPr>
        <p:spPr>
          <a:xfrm>
            <a:off x="180945" y="2056085"/>
            <a:ext cx="5880220" cy="3880773"/>
          </a:xfrm>
        </p:spPr>
        <p:txBody>
          <a:bodyPr vert="horz" lIns="91440" tIns="45720" rIns="91440" bIns="45720" rtlCol="0" anchor="t">
            <a:noAutofit/>
          </a:bodyPr>
          <a:lstStyle/>
          <a:p>
            <a:pPr>
              <a:spcBef>
                <a:spcPts val="0"/>
              </a:spcBef>
              <a:buFont typeface="Arial" panose="020B0604020202020204" pitchFamily="34" charset="0"/>
              <a:buChar char="•"/>
            </a:pPr>
            <a:r>
              <a:rPr lang="en-US" sz="2500" err="1">
                <a:latin typeface="Calibri"/>
                <a:ea typeface="Calibri"/>
                <a:cs typeface="Calibri"/>
              </a:rPr>
              <a:t>Fortæl</a:t>
            </a:r>
            <a:r>
              <a:rPr lang="en-US" sz="2500">
                <a:latin typeface="Calibri"/>
                <a:ea typeface="Calibri"/>
                <a:cs typeface="Calibri"/>
              </a:rPr>
              <a:t> dem, du </a:t>
            </a:r>
            <a:r>
              <a:rPr lang="en-US" sz="2500" err="1">
                <a:latin typeface="Calibri"/>
                <a:ea typeface="Calibri"/>
                <a:cs typeface="Calibri"/>
              </a:rPr>
              <a:t>bor</a:t>
            </a:r>
            <a:r>
              <a:rPr lang="en-US" sz="2500">
                <a:latin typeface="Calibri"/>
                <a:ea typeface="Calibri"/>
                <a:cs typeface="Calibri"/>
              </a:rPr>
              <a:t> </a:t>
            </a:r>
            <a:r>
              <a:rPr lang="en-US" sz="2500" err="1">
                <a:latin typeface="Calibri"/>
                <a:ea typeface="Calibri"/>
                <a:cs typeface="Calibri"/>
              </a:rPr>
              <a:t>sammen</a:t>
            </a:r>
            <a:r>
              <a:rPr lang="en-US" sz="2500">
                <a:latin typeface="Calibri"/>
                <a:ea typeface="Calibri"/>
                <a:cs typeface="Calibri"/>
              </a:rPr>
              <a:t> med,</a:t>
            </a:r>
          </a:p>
          <a:p>
            <a:pPr marL="0" indent="0">
              <a:spcBef>
                <a:spcPts val="0"/>
              </a:spcBef>
              <a:buNone/>
            </a:pPr>
            <a:r>
              <a:rPr lang="en-US" sz="2500">
                <a:latin typeface="Calibri"/>
                <a:ea typeface="Calibri"/>
                <a:cs typeface="Calibri"/>
              </a:rPr>
              <a:t>     </a:t>
            </a:r>
            <a:r>
              <a:rPr lang="en-US" sz="2500" err="1">
                <a:latin typeface="Calibri"/>
                <a:ea typeface="Calibri"/>
                <a:cs typeface="Calibri"/>
              </a:rPr>
              <a:t>en</a:t>
            </a:r>
            <a:r>
              <a:rPr lang="en-US" sz="2500">
                <a:latin typeface="Calibri"/>
                <a:ea typeface="Calibri"/>
                <a:cs typeface="Calibri"/>
              </a:rPr>
              <a:t> </a:t>
            </a:r>
            <a:r>
              <a:rPr lang="en-US" sz="2500" err="1">
                <a:latin typeface="Calibri"/>
                <a:ea typeface="Calibri"/>
                <a:cs typeface="Calibri"/>
              </a:rPr>
              <a:t>historie</a:t>
            </a:r>
            <a:r>
              <a:rPr lang="en-US" sz="2500">
                <a:latin typeface="Calibri"/>
                <a:ea typeface="Calibri"/>
                <a:cs typeface="Calibri"/>
              </a:rPr>
              <a:t> </a:t>
            </a:r>
            <a:r>
              <a:rPr lang="en-US" sz="2500" err="1">
                <a:latin typeface="Calibri"/>
                <a:ea typeface="Calibri"/>
                <a:cs typeface="Calibri"/>
              </a:rPr>
              <a:t>fra</a:t>
            </a:r>
            <a:r>
              <a:rPr lang="en-US" sz="2500">
                <a:latin typeface="Calibri"/>
                <a:ea typeface="Calibri"/>
                <a:cs typeface="Calibri"/>
              </a:rPr>
              <a:t> Biblen.</a:t>
            </a:r>
          </a:p>
          <a:p>
            <a:pPr>
              <a:spcBef>
                <a:spcPts val="0"/>
              </a:spcBef>
              <a:buFont typeface="Arial" panose="020B0604020202020204" pitchFamily="34" charset="0"/>
              <a:buChar char="•"/>
            </a:pPr>
            <a:endParaRPr lang="en-US" sz="2500">
              <a:latin typeface="Calibri" panose="020F0502020204030204" pitchFamily="34" charset="0"/>
              <a:ea typeface="Calibri" panose="020F0502020204030204" pitchFamily="34" charset="0"/>
              <a:cs typeface="Calibri" panose="020F0502020204030204" pitchFamily="34" charset="0"/>
            </a:endParaRPr>
          </a:p>
          <a:p>
            <a:pPr>
              <a:spcBef>
                <a:spcPts val="0"/>
              </a:spcBef>
              <a:buFont typeface="Arial" panose="020B0604020202020204" pitchFamily="34" charset="0"/>
              <a:buChar char="•"/>
            </a:pPr>
            <a:r>
              <a:rPr lang="en-US" sz="2500" err="1">
                <a:latin typeface="Calibri"/>
                <a:ea typeface="Calibri"/>
                <a:cs typeface="Calibri"/>
              </a:rPr>
              <a:t>Fortæl</a:t>
            </a:r>
            <a:r>
              <a:rPr lang="en-US" sz="2500">
                <a:latin typeface="Calibri"/>
                <a:ea typeface="Calibri"/>
                <a:cs typeface="Calibri"/>
              </a:rPr>
              <a:t> </a:t>
            </a:r>
            <a:r>
              <a:rPr lang="en-US" sz="2500" err="1">
                <a:latin typeface="Calibri"/>
                <a:ea typeface="Calibri"/>
                <a:cs typeface="Calibri"/>
              </a:rPr>
              <a:t>en</a:t>
            </a:r>
            <a:r>
              <a:rPr lang="en-US" sz="2500">
                <a:latin typeface="Calibri"/>
                <a:ea typeface="Calibri"/>
                <a:cs typeface="Calibri"/>
              </a:rPr>
              <a:t> </a:t>
            </a:r>
            <a:r>
              <a:rPr lang="en-US" sz="2500" err="1">
                <a:latin typeface="Calibri"/>
                <a:ea typeface="Calibri"/>
                <a:cs typeface="Calibri"/>
              </a:rPr>
              <a:t>ven</a:t>
            </a:r>
            <a:r>
              <a:rPr lang="en-US" sz="2500">
                <a:latin typeface="Calibri"/>
                <a:ea typeface="Calibri"/>
                <a:cs typeface="Calibri"/>
              </a:rPr>
              <a:t> om </a:t>
            </a:r>
            <a:r>
              <a:rPr lang="en-US" sz="2500" err="1">
                <a:latin typeface="Calibri"/>
                <a:ea typeface="Calibri"/>
                <a:cs typeface="Calibri"/>
              </a:rPr>
              <a:t>en</a:t>
            </a:r>
            <a:r>
              <a:rPr lang="en-US" sz="2500">
                <a:latin typeface="Calibri"/>
                <a:ea typeface="Calibri"/>
                <a:cs typeface="Calibri"/>
              </a:rPr>
              <a:t> bog, </a:t>
            </a:r>
            <a:r>
              <a:rPr lang="en-US" sz="2500" err="1">
                <a:latin typeface="Calibri"/>
                <a:ea typeface="Calibri"/>
                <a:cs typeface="Calibri"/>
              </a:rPr>
              <a:t>en</a:t>
            </a:r>
            <a:r>
              <a:rPr lang="en-US" sz="2500">
                <a:latin typeface="Calibri"/>
                <a:ea typeface="Calibri"/>
                <a:cs typeface="Calibri"/>
              </a:rPr>
              <a:t> sang </a:t>
            </a:r>
            <a:r>
              <a:rPr lang="en-US" sz="2500" err="1">
                <a:latin typeface="Calibri"/>
                <a:ea typeface="Calibri"/>
                <a:cs typeface="Calibri"/>
              </a:rPr>
              <a:t>eller</a:t>
            </a:r>
            <a:r>
              <a:rPr lang="en-US" sz="2500">
                <a:latin typeface="Calibri"/>
                <a:ea typeface="Calibri"/>
                <a:cs typeface="Calibri"/>
              </a:rPr>
              <a:t> </a:t>
            </a:r>
            <a:r>
              <a:rPr lang="en-US" sz="2500" err="1">
                <a:latin typeface="Calibri"/>
                <a:ea typeface="Calibri"/>
                <a:cs typeface="Calibri"/>
              </a:rPr>
              <a:t>en</a:t>
            </a:r>
            <a:r>
              <a:rPr lang="en-US" sz="2500">
                <a:latin typeface="Calibri"/>
                <a:ea typeface="Calibri"/>
                <a:cs typeface="Calibri"/>
              </a:rPr>
              <a:t> tv-</a:t>
            </a:r>
            <a:r>
              <a:rPr lang="en-US" sz="2500" err="1">
                <a:latin typeface="Calibri"/>
                <a:ea typeface="Calibri"/>
                <a:cs typeface="Calibri"/>
              </a:rPr>
              <a:t>serie</a:t>
            </a:r>
            <a:r>
              <a:rPr lang="en-US" sz="2500">
                <a:latin typeface="Calibri"/>
                <a:ea typeface="Calibri"/>
                <a:cs typeface="Calibri"/>
              </a:rPr>
              <a:t>, </a:t>
            </a:r>
            <a:r>
              <a:rPr lang="en-US" sz="2500" err="1">
                <a:latin typeface="Calibri"/>
                <a:ea typeface="Calibri"/>
                <a:cs typeface="Calibri"/>
              </a:rPr>
              <a:t>som</a:t>
            </a:r>
            <a:r>
              <a:rPr lang="en-US" sz="2500">
                <a:latin typeface="Calibri"/>
                <a:ea typeface="Calibri"/>
                <a:cs typeface="Calibri"/>
              </a:rPr>
              <a:t> du hele </a:t>
            </a:r>
            <a:r>
              <a:rPr lang="en-US" sz="2500" err="1">
                <a:latin typeface="Calibri"/>
                <a:ea typeface="Calibri"/>
                <a:cs typeface="Calibri"/>
              </a:rPr>
              <a:t>tiden</a:t>
            </a:r>
            <a:r>
              <a:rPr lang="en-US" sz="2500">
                <a:latin typeface="Calibri"/>
                <a:ea typeface="Calibri"/>
                <a:cs typeface="Calibri"/>
              </a:rPr>
              <a:t> vender </a:t>
            </a:r>
            <a:r>
              <a:rPr lang="en-US" sz="2500" err="1">
                <a:latin typeface="Calibri"/>
                <a:ea typeface="Calibri"/>
                <a:cs typeface="Calibri"/>
              </a:rPr>
              <a:t>tilbage</a:t>
            </a:r>
            <a:r>
              <a:rPr lang="en-US" sz="2500">
                <a:latin typeface="Calibri"/>
                <a:ea typeface="Calibri"/>
                <a:cs typeface="Calibri"/>
              </a:rPr>
              <a:t> </a:t>
            </a:r>
            <a:r>
              <a:rPr lang="en-US" sz="2500" err="1">
                <a:latin typeface="Calibri"/>
                <a:ea typeface="Calibri"/>
                <a:cs typeface="Calibri"/>
              </a:rPr>
              <a:t>til</a:t>
            </a:r>
            <a:r>
              <a:rPr lang="en-US" sz="2500">
                <a:latin typeface="Calibri"/>
                <a:ea typeface="Calibri"/>
                <a:cs typeface="Calibri"/>
              </a:rPr>
              <a:t>.</a:t>
            </a:r>
          </a:p>
          <a:p>
            <a:pPr>
              <a:spcBef>
                <a:spcPts val="0"/>
              </a:spcBef>
              <a:buFont typeface="Arial" panose="020B0604020202020204" pitchFamily="34" charset="0"/>
              <a:buChar char="•"/>
            </a:pPr>
            <a:endParaRPr lang="en-US" sz="2500">
              <a:latin typeface="Calibri" panose="020F0502020204030204" pitchFamily="34" charset="0"/>
              <a:ea typeface="Calibri" panose="020F0502020204030204" pitchFamily="34" charset="0"/>
              <a:cs typeface="Calibri" panose="020F0502020204030204" pitchFamily="34" charset="0"/>
            </a:endParaRPr>
          </a:p>
          <a:p>
            <a:pPr>
              <a:spcBef>
                <a:spcPts val="0"/>
              </a:spcBef>
              <a:buFont typeface="Arial" panose="020B0604020202020204" pitchFamily="34" charset="0"/>
              <a:buChar char="•"/>
            </a:pPr>
            <a:r>
              <a:rPr lang="en-US" sz="2500" err="1">
                <a:latin typeface="Calibri"/>
                <a:ea typeface="Calibri"/>
                <a:cs typeface="Calibri"/>
              </a:rPr>
              <a:t>Hvorfor</a:t>
            </a:r>
            <a:r>
              <a:rPr lang="en-US" sz="2500">
                <a:latin typeface="Calibri"/>
                <a:ea typeface="Calibri"/>
                <a:cs typeface="Calibri"/>
              </a:rPr>
              <a:t> </a:t>
            </a:r>
            <a:r>
              <a:rPr lang="en-US" sz="2500" err="1">
                <a:latin typeface="Calibri"/>
                <a:ea typeface="Calibri"/>
                <a:cs typeface="Calibri"/>
              </a:rPr>
              <a:t>har</a:t>
            </a:r>
            <a:r>
              <a:rPr lang="en-US" sz="2500">
                <a:latin typeface="Calibri"/>
                <a:ea typeface="Calibri"/>
                <a:cs typeface="Calibri"/>
              </a:rPr>
              <a:t> den </a:t>
            </a:r>
            <a:r>
              <a:rPr lang="en-US" sz="2500" err="1">
                <a:latin typeface="Calibri"/>
                <a:ea typeface="Calibri"/>
                <a:cs typeface="Calibri"/>
              </a:rPr>
              <a:t>gjort</a:t>
            </a:r>
            <a:r>
              <a:rPr lang="en-US" sz="2500">
                <a:latin typeface="Calibri"/>
                <a:ea typeface="Calibri"/>
                <a:cs typeface="Calibri"/>
              </a:rPr>
              <a:t> et </a:t>
            </a:r>
            <a:r>
              <a:rPr lang="en-US" sz="2500" err="1">
                <a:latin typeface="Calibri"/>
                <a:ea typeface="Calibri"/>
                <a:cs typeface="Calibri"/>
              </a:rPr>
              <a:t>stort</a:t>
            </a:r>
            <a:r>
              <a:rPr lang="en-US" sz="2500">
                <a:latin typeface="Calibri"/>
                <a:ea typeface="Calibri"/>
                <a:cs typeface="Calibri"/>
              </a:rPr>
              <a:t> </a:t>
            </a:r>
            <a:r>
              <a:rPr lang="en-US" sz="2500" err="1">
                <a:latin typeface="Calibri"/>
                <a:ea typeface="Calibri"/>
                <a:cs typeface="Calibri"/>
              </a:rPr>
              <a:t>indtryk</a:t>
            </a:r>
            <a:endParaRPr lang="en-US" sz="2500">
              <a:latin typeface="Calibri"/>
              <a:ea typeface="Calibri"/>
              <a:cs typeface="Calibri"/>
            </a:endParaRPr>
          </a:p>
          <a:p>
            <a:pPr marL="0" indent="0">
              <a:spcBef>
                <a:spcPts val="0"/>
              </a:spcBef>
              <a:buNone/>
            </a:pPr>
            <a:r>
              <a:rPr lang="en-US" sz="2500">
                <a:latin typeface="Calibri"/>
                <a:ea typeface="Calibri"/>
                <a:cs typeface="Calibri"/>
              </a:rPr>
              <a:t>     </a:t>
            </a:r>
            <a:r>
              <a:rPr lang="en-US" sz="2500" err="1">
                <a:latin typeface="Calibri"/>
                <a:ea typeface="Calibri"/>
                <a:cs typeface="Calibri"/>
              </a:rPr>
              <a:t>på</a:t>
            </a:r>
            <a:r>
              <a:rPr lang="en-US" sz="2500">
                <a:latin typeface="Calibri"/>
                <a:ea typeface="Calibri"/>
                <a:cs typeface="Calibri"/>
              </a:rPr>
              <a:t> dig?</a:t>
            </a:r>
          </a:p>
        </p:txBody>
      </p:sp>
    </p:spTree>
    <p:extLst>
      <p:ext uri="{BB962C8B-B14F-4D97-AF65-F5344CB8AC3E}">
        <p14:creationId xmlns:p14="http://schemas.microsoft.com/office/powerpoint/2010/main" val="1545396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76C6DEE3-7D7D-411E-4367-A8FAC8D2919E}"/>
              </a:ext>
            </a:extLst>
          </p:cNvPr>
          <p:cNvSpPr>
            <a:spLocks noGrp="1"/>
          </p:cNvSpPr>
          <p:nvPr>
            <p:ph sz="half" idx="1"/>
          </p:nvPr>
        </p:nvSpPr>
        <p:spPr>
          <a:xfrm flipH="1">
            <a:off x="5534520" y="3717758"/>
            <a:ext cx="3465095" cy="2105526"/>
          </a:xfrm>
        </p:spPr>
        <p:txBody>
          <a:bodyPr>
            <a:normAutofit fontScale="25000" lnSpcReduction="20000"/>
          </a:bodyPr>
          <a:lstStyle/>
          <a:p>
            <a:endParaRPr lang="da-DK"/>
          </a:p>
          <a:p>
            <a:endParaRPr lang="da-DK"/>
          </a:p>
        </p:txBody>
      </p:sp>
      <p:sp>
        <p:nvSpPr>
          <p:cNvPr id="4" name="Pladsholder til indhold 3">
            <a:extLst>
              <a:ext uri="{FF2B5EF4-FFF2-40B4-BE49-F238E27FC236}">
                <a16:creationId xmlns:a16="http://schemas.microsoft.com/office/drawing/2014/main" id="{446679CF-B254-76E1-3025-52A609F21BD7}"/>
              </a:ext>
            </a:extLst>
          </p:cNvPr>
          <p:cNvSpPr>
            <a:spLocks noGrp="1"/>
          </p:cNvSpPr>
          <p:nvPr>
            <p:ph sz="half" idx="2"/>
          </p:nvPr>
        </p:nvSpPr>
        <p:spPr>
          <a:xfrm flipH="1">
            <a:off x="721935" y="938464"/>
            <a:ext cx="3870387" cy="655205"/>
          </a:xfrm>
        </p:spPr>
        <p:txBody>
          <a:bodyPr vert="horz" lIns="91440" tIns="45720" rIns="91440" bIns="45720" rtlCol="0" anchor="t">
            <a:normAutofit fontScale="25000" lnSpcReduction="20000"/>
          </a:bodyPr>
          <a:lstStyle/>
          <a:p>
            <a:pPr marL="0" indent="0">
              <a:buNone/>
            </a:pPr>
            <a:r>
              <a:rPr lang="en-US" sz="13800" b="1" i="0" u="none" strike="noStrike" cap="all">
                <a:effectLst/>
                <a:latin typeface="Calibri"/>
                <a:ea typeface="Calibri"/>
                <a:cs typeface="Calibri"/>
              </a:rPr>
              <a:t>  </a:t>
            </a:r>
            <a:r>
              <a:rPr lang="en-US" sz="13800" b="1" i="0" u="none" strike="noStrike">
                <a:effectLst/>
                <a:latin typeface="Calibri"/>
                <a:ea typeface="Calibri"/>
                <a:cs typeface="Calibri"/>
              </a:rPr>
              <a:t>  </a:t>
            </a:r>
            <a:r>
              <a:rPr lang="en-US" sz="14400" b="1">
                <a:latin typeface="Calibri"/>
                <a:ea typeface="Calibri"/>
                <a:cs typeface="Calibri"/>
              </a:rPr>
              <a:t>Meditation</a:t>
            </a:r>
            <a:r>
              <a:rPr lang="en-US" sz="13800" b="1" i="0" u="none" strike="noStrike" cap="all">
                <a:effectLst/>
                <a:latin typeface="Calibri"/>
                <a:ea typeface="Calibri"/>
                <a:cs typeface="Calibri"/>
              </a:rPr>
              <a:t>	</a:t>
            </a:r>
            <a:r>
              <a:rPr lang="en-US" sz="1600" b="1" i="0" u="none" strike="noStrike" cap="all">
                <a:effectLst/>
              </a:rPr>
              <a:t>                      </a:t>
            </a:r>
            <a:r>
              <a:rPr lang="en-US" sz="1600" i="0" u="none" strike="noStrike" cap="all">
                <a:effectLst/>
              </a:rPr>
              <a:t>                                                                     </a:t>
            </a:r>
            <a:br>
              <a:rPr lang="en-US" sz="1600" i="0" u="none" strike="noStrike" cap="all">
                <a:effectLst/>
              </a:rPr>
            </a:br>
            <a:endParaRPr lang="en-US" sz="1600" i="0" u="none" strike="noStrike" cap="all">
              <a:effectLst/>
            </a:endParaRPr>
          </a:p>
          <a:p>
            <a:pPr marL="0" indent="0">
              <a:buNone/>
            </a:pPr>
            <a:br>
              <a:rPr lang="en-US" sz="1600" i="0" u="none" strike="noStrike" cap="all">
                <a:effectLst/>
              </a:rPr>
            </a:br>
            <a:endParaRPr lang="en-US" sz="1600"/>
          </a:p>
        </p:txBody>
      </p:sp>
      <p:pic>
        <p:nvPicPr>
          <p:cNvPr id="6" name="Billede 5">
            <a:extLst>
              <a:ext uri="{FF2B5EF4-FFF2-40B4-BE49-F238E27FC236}">
                <a16:creationId xmlns:a16="http://schemas.microsoft.com/office/drawing/2014/main" id="{C3FFBE28-2E39-46B8-09C1-69634633384B}"/>
              </a:ext>
            </a:extLst>
          </p:cNvPr>
          <p:cNvPicPr>
            <a:picLocks noChangeAspect="1"/>
          </p:cNvPicPr>
          <p:nvPr/>
        </p:nvPicPr>
        <p:blipFill>
          <a:blip r:embed="rId3"/>
          <a:stretch>
            <a:fillRect/>
          </a:stretch>
        </p:blipFill>
        <p:spPr>
          <a:xfrm>
            <a:off x="6723487" y="4033937"/>
            <a:ext cx="1885599" cy="1885599"/>
          </a:xfrm>
          <a:prstGeom prst="rect">
            <a:avLst/>
          </a:prstGeom>
        </p:spPr>
      </p:pic>
      <p:pic>
        <p:nvPicPr>
          <p:cNvPr id="7" name="Billede 6">
            <a:extLst>
              <a:ext uri="{FF2B5EF4-FFF2-40B4-BE49-F238E27FC236}">
                <a16:creationId xmlns:a16="http://schemas.microsoft.com/office/drawing/2014/main" id="{AD456869-4AF1-A822-C00B-54364FEB9AEC}"/>
              </a:ext>
            </a:extLst>
          </p:cNvPr>
          <p:cNvPicPr>
            <a:picLocks noChangeAspect="1"/>
          </p:cNvPicPr>
          <p:nvPr/>
        </p:nvPicPr>
        <p:blipFill>
          <a:blip r:embed="rId4"/>
          <a:stretch>
            <a:fillRect/>
          </a:stretch>
        </p:blipFill>
        <p:spPr>
          <a:xfrm>
            <a:off x="951006" y="1836170"/>
            <a:ext cx="3468925" cy="3883489"/>
          </a:xfrm>
          <a:prstGeom prst="rect">
            <a:avLst/>
          </a:prstGeom>
        </p:spPr>
      </p:pic>
      <p:sp>
        <p:nvSpPr>
          <p:cNvPr id="2" name="Tekstfelt 1">
            <a:extLst>
              <a:ext uri="{FF2B5EF4-FFF2-40B4-BE49-F238E27FC236}">
                <a16:creationId xmlns:a16="http://schemas.microsoft.com/office/drawing/2014/main" id="{8A347DB6-5C04-365A-2606-0C660F869169}"/>
              </a:ext>
            </a:extLst>
          </p:cNvPr>
          <p:cNvSpPr txBox="1"/>
          <p:nvPr/>
        </p:nvSpPr>
        <p:spPr>
          <a:xfrm>
            <a:off x="5230641" y="1812471"/>
            <a:ext cx="4676502" cy="2185214"/>
          </a:xfrm>
          <a:prstGeom prst="rect">
            <a:avLst/>
          </a:prstGeom>
          <a:noFill/>
        </p:spPr>
        <p:txBody>
          <a:bodyPr wrap="square" lIns="91440" tIns="45720" rIns="91440" bIns="45720" rtlCol="0" anchor="t">
            <a:spAutoFit/>
          </a:bodyPr>
          <a:lstStyle/>
          <a:p>
            <a:r>
              <a:rPr lang="da-DK" sz="2500">
                <a:latin typeface="Calibri" panose="020F0502020204030204" pitchFamily="34" charset="0"/>
                <a:ea typeface="Calibri" panose="020F0502020204030204" pitchFamily="34" charset="0"/>
                <a:cs typeface="Calibri" panose="020F0502020204030204" pitchFamily="34" charset="0"/>
              </a:rPr>
              <a:t>Læg dig godt tilrette</a:t>
            </a:r>
          </a:p>
          <a:p>
            <a:r>
              <a:rPr lang="da-DK" sz="2500">
                <a:latin typeface="Calibri"/>
                <a:ea typeface="Calibri"/>
                <a:cs typeface="Calibri"/>
              </a:rPr>
              <a:t>Slap helt af og lyt</a:t>
            </a:r>
          </a:p>
          <a:p>
            <a:endParaRPr lang="da-DK" sz="2500">
              <a:latin typeface="Calibri" panose="020F0502020204030204" pitchFamily="34" charset="0"/>
              <a:ea typeface="Calibri" panose="020F0502020204030204" pitchFamily="34" charset="0"/>
              <a:cs typeface="Calibri" panose="020F0502020204030204" pitchFamily="34" charset="0"/>
            </a:endParaRPr>
          </a:p>
          <a:p>
            <a:r>
              <a:rPr lang="da-DK" sz="2500">
                <a:latin typeface="Calibri"/>
                <a:ea typeface="Calibri"/>
                <a:cs typeface="Calibri"/>
              </a:rPr>
              <a:t> </a:t>
            </a:r>
            <a:r>
              <a:rPr lang="en-US" sz="2500" i="0" u="none" strike="noStrike">
                <a:effectLst/>
                <a:latin typeface="Calibri"/>
                <a:ea typeface="Calibri"/>
                <a:cs typeface="Calibri"/>
              </a:rPr>
              <a:t>Link</a:t>
            </a:r>
            <a:r>
              <a:rPr lang="en-US" sz="2500" i="0" u="none" strike="noStrike" cap="all">
                <a:effectLst/>
                <a:latin typeface="Calibri"/>
                <a:ea typeface="Calibri"/>
                <a:cs typeface="Calibri"/>
              </a:rPr>
              <a:t>: </a:t>
            </a:r>
            <a:br>
              <a:rPr lang="en-US" sz="1800" i="0" u="none" strike="noStrike" cap="all">
                <a:effectLst/>
              </a:rPr>
            </a:br>
            <a:r>
              <a:rPr lang="en-US" sz="1800">
                <a:hlinkClick r:id="rId5"/>
              </a:rPr>
              <a:t>10 </a:t>
            </a:r>
            <a:r>
              <a:rPr lang="en-US" sz="1800" err="1">
                <a:hlinkClick r:id="rId5"/>
              </a:rPr>
              <a:t>Meditationer</a:t>
            </a:r>
            <a:r>
              <a:rPr lang="en-US" sz="1800">
                <a:hlinkClick r:id="rId5"/>
              </a:rPr>
              <a:t> – </a:t>
            </a:r>
            <a:r>
              <a:rPr lang="en-US" sz="1800" err="1">
                <a:hlinkClick r:id="rId5"/>
              </a:rPr>
              <a:t>Børn</a:t>
            </a:r>
            <a:r>
              <a:rPr lang="en-US" sz="1800">
                <a:hlinkClick r:id="rId5"/>
              </a:rPr>
              <a:t> </a:t>
            </a:r>
            <a:r>
              <a:rPr lang="en-US" sz="1800" err="1">
                <a:hlinkClick r:id="rId5"/>
              </a:rPr>
              <a:t>i</a:t>
            </a:r>
            <a:r>
              <a:rPr lang="en-US" sz="1800">
                <a:hlinkClick r:id="rId5"/>
              </a:rPr>
              <a:t> </a:t>
            </a:r>
            <a:r>
              <a:rPr lang="en-US" sz="1800" err="1">
                <a:hlinkClick r:id="rId5"/>
              </a:rPr>
              <a:t>kirken</a:t>
            </a:r>
            <a:r>
              <a:rPr lang="da-DK"/>
              <a:t>  </a:t>
            </a:r>
          </a:p>
          <a:p>
            <a:endParaRPr lang="da-DK"/>
          </a:p>
        </p:txBody>
      </p:sp>
    </p:spTree>
    <p:extLst>
      <p:ext uri="{BB962C8B-B14F-4D97-AF65-F5344CB8AC3E}">
        <p14:creationId xmlns:p14="http://schemas.microsoft.com/office/powerpoint/2010/main" val="2951171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illede 19">
            <a:extLst>
              <a:ext uri="{FF2B5EF4-FFF2-40B4-BE49-F238E27FC236}">
                <a16:creationId xmlns:a16="http://schemas.microsoft.com/office/drawing/2014/main" id="{D2DB0212-A028-E81F-E0ED-19DF7B6C89A1}"/>
              </a:ext>
            </a:extLst>
          </p:cNvPr>
          <p:cNvPicPr>
            <a:picLocks noChangeAspect="1"/>
          </p:cNvPicPr>
          <p:nvPr/>
        </p:nvPicPr>
        <p:blipFill>
          <a:blip r:embed="rId2"/>
          <a:stretch>
            <a:fillRect/>
          </a:stretch>
        </p:blipFill>
        <p:spPr>
          <a:xfrm>
            <a:off x="1835532" y="823848"/>
            <a:ext cx="8992476" cy="5220000"/>
          </a:xfrm>
          <a:prstGeom prst="rect">
            <a:avLst/>
          </a:prstGeom>
        </p:spPr>
      </p:pic>
      <p:pic>
        <p:nvPicPr>
          <p:cNvPr id="18" name="Billede 17">
            <a:extLst>
              <a:ext uri="{FF2B5EF4-FFF2-40B4-BE49-F238E27FC236}">
                <a16:creationId xmlns:a16="http://schemas.microsoft.com/office/drawing/2014/main" id="{37F0F3C0-746E-EC4E-A53D-880C9D1A8935}"/>
              </a:ext>
            </a:extLst>
          </p:cNvPr>
          <p:cNvPicPr>
            <a:picLocks noChangeAspect="1"/>
          </p:cNvPicPr>
          <p:nvPr/>
        </p:nvPicPr>
        <p:blipFill>
          <a:blip r:embed="rId3"/>
          <a:stretch>
            <a:fillRect/>
          </a:stretch>
        </p:blipFill>
        <p:spPr>
          <a:xfrm>
            <a:off x="1835532" y="823848"/>
            <a:ext cx="8898768" cy="5220000"/>
          </a:xfrm>
          <a:prstGeom prst="rect">
            <a:avLst/>
          </a:prstGeom>
        </p:spPr>
      </p:pic>
      <p:pic>
        <p:nvPicPr>
          <p:cNvPr id="32" name="Billede 31">
            <a:extLst>
              <a:ext uri="{FF2B5EF4-FFF2-40B4-BE49-F238E27FC236}">
                <a16:creationId xmlns:a16="http://schemas.microsoft.com/office/drawing/2014/main" id="{3834F5FC-D607-BF78-14F8-37147676BACB}"/>
              </a:ext>
            </a:extLst>
          </p:cNvPr>
          <p:cNvPicPr>
            <a:picLocks noChangeAspect="1"/>
          </p:cNvPicPr>
          <p:nvPr/>
        </p:nvPicPr>
        <p:blipFill>
          <a:blip r:embed="rId4"/>
          <a:stretch>
            <a:fillRect/>
          </a:stretch>
        </p:blipFill>
        <p:spPr>
          <a:xfrm>
            <a:off x="1835531" y="823847"/>
            <a:ext cx="8861866" cy="5220000"/>
          </a:xfrm>
          <a:prstGeom prst="rect">
            <a:avLst/>
          </a:prstGeom>
        </p:spPr>
      </p:pic>
      <p:pic>
        <p:nvPicPr>
          <p:cNvPr id="30" name="Billede 29">
            <a:extLst>
              <a:ext uri="{FF2B5EF4-FFF2-40B4-BE49-F238E27FC236}">
                <a16:creationId xmlns:a16="http://schemas.microsoft.com/office/drawing/2014/main" id="{5BBC8D3D-B397-E39B-8610-C39845FF6C19}"/>
              </a:ext>
            </a:extLst>
          </p:cNvPr>
          <p:cNvPicPr>
            <a:picLocks noChangeAspect="1"/>
          </p:cNvPicPr>
          <p:nvPr/>
        </p:nvPicPr>
        <p:blipFill>
          <a:blip r:embed="rId5"/>
          <a:stretch>
            <a:fillRect/>
          </a:stretch>
        </p:blipFill>
        <p:spPr>
          <a:xfrm>
            <a:off x="1667633" y="823847"/>
            <a:ext cx="8827005" cy="5220000"/>
          </a:xfrm>
          <a:prstGeom prst="rect">
            <a:avLst/>
          </a:prstGeom>
        </p:spPr>
      </p:pic>
      <p:pic>
        <p:nvPicPr>
          <p:cNvPr id="28" name="Billede 27">
            <a:extLst>
              <a:ext uri="{FF2B5EF4-FFF2-40B4-BE49-F238E27FC236}">
                <a16:creationId xmlns:a16="http://schemas.microsoft.com/office/drawing/2014/main" id="{1F0584E7-4402-C968-B9BF-7387FDF6EF37}"/>
              </a:ext>
            </a:extLst>
          </p:cNvPr>
          <p:cNvPicPr>
            <a:picLocks noChangeAspect="1"/>
          </p:cNvPicPr>
          <p:nvPr/>
        </p:nvPicPr>
        <p:blipFill>
          <a:blip r:embed="rId6"/>
          <a:stretch>
            <a:fillRect/>
          </a:stretch>
        </p:blipFill>
        <p:spPr>
          <a:xfrm>
            <a:off x="1667633" y="823848"/>
            <a:ext cx="8919364" cy="5220000"/>
          </a:xfrm>
          <a:prstGeom prst="rect">
            <a:avLst/>
          </a:prstGeom>
        </p:spPr>
      </p:pic>
      <p:pic>
        <p:nvPicPr>
          <p:cNvPr id="10" name="Billede 9">
            <a:extLst>
              <a:ext uri="{FF2B5EF4-FFF2-40B4-BE49-F238E27FC236}">
                <a16:creationId xmlns:a16="http://schemas.microsoft.com/office/drawing/2014/main" id="{5C6750A1-D0D0-592F-5701-30DEFFB7BB5A}"/>
              </a:ext>
            </a:extLst>
          </p:cNvPr>
          <p:cNvPicPr>
            <a:picLocks noChangeAspect="1"/>
          </p:cNvPicPr>
          <p:nvPr/>
        </p:nvPicPr>
        <p:blipFill>
          <a:blip r:embed="rId7"/>
          <a:stretch>
            <a:fillRect/>
          </a:stretch>
        </p:blipFill>
        <p:spPr>
          <a:xfrm>
            <a:off x="1702408" y="823848"/>
            <a:ext cx="9026250" cy="5220000"/>
          </a:xfrm>
          <a:prstGeom prst="rect">
            <a:avLst/>
          </a:prstGeom>
        </p:spPr>
      </p:pic>
      <p:pic>
        <p:nvPicPr>
          <p:cNvPr id="8" name="Billede 7">
            <a:extLst>
              <a:ext uri="{FF2B5EF4-FFF2-40B4-BE49-F238E27FC236}">
                <a16:creationId xmlns:a16="http://schemas.microsoft.com/office/drawing/2014/main" id="{2271A3BC-0757-6CCA-8234-41265B47B5CD}"/>
              </a:ext>
            </a:extLst>
          </p:cNvPr>
          <p:cNvPicPr>
            <a:picLocks noChangeAspect="1"/>
          </p:cNvPicPr>
          <p:nvPr/>
        </p:nvPicPr>
        <p:blipFill>
          <a:blip r:embed="rId8"/>
          <a:stretch>
            <a:fillRect/>
          </a:stretch>
        </p:blipFill>
        <p:spPr>
          <a:xfrm>
            <a:off x="1697891" y="823848"/>
            <a:ext cx="8857439" cy="5220000"/>
          </a:xfrm>
          <a:prstGeom prst="rect">
            <a:avLst/>
          </a:prstGeom>
        </p:spPr>
      </p:pic>
      <p:pic>
        <p:nvPicPr>
          <p:cNvPr id="26" name="Billede 25">
            <a:extLst>
              <a:ext uri="{FF2B5EF4-FFF2-40B4-BE49-F238E27FC236}">
                <a16:creationId xmlns:a16="http://schemas.microsoft.com/office/drawing/2014/main" id="{828FCF85-4F62-CE03-E827-815316A3E27C}"/>
              </a:ext>
            </a:extLst>
          </p:cNvPr>
          <p:cNvPicPr>
            <a:picLocks noChangeAspect="1"/>
          </p:cNvPicPr>
          <p:nvPr/>
        </p:nvPicPr>
        <p:blipFill>
          <a:blip r:embed="rId9"/>
          <a:stretch>
            <a:fillRect/>
          </a:stretch>
        </p:blipFill>
        <p:spPr>
          <a:xfrm>
            <a:off x="1779207" y="823848"/>
            <a:ext cx="8882266" cy="5220000"/>
          </a:xfrm>
          <a:prstGeom prst="rect">
            <a:avLst/>
          </a:prstGeom>
        </p:spPr>
      </p:pic>
      <p:pic>
        <p:nvPicPr>
          <p:cNvPr id="24" name="Billede 23">
            <a:extLst>
              <a:ext uri="{FF2B5EF4-FFF2-40B4-BE49-F238E27FC236}">
                <a16:creationId xmlns:a16="http://schemas.microsoft.com/office/drawing/2014/main" id="{4F8F1E5A-F0A7-09CD-4BC9-F32D150E4B8E}"/>
              </a:ext>
            </a:extLst>
          </p:cNvPr>
          <p:cNvPicPr>
            <a:picLocks noChangeAspect="1"/>
          </p:cNvPicPr>
          <p:nvPr/>
        </p:nvPicPr>
        <p:blipFill>
          <a:blip r:embed="rId10"/>
          <a:stretch>
            <a:fillRect/>
          </a:stretch>
        </p:blipFill>
        <p:spPr>
          <a:xfrm>
            <a:off x="1701715" y="823848"/>
            <a:ext cx="8865721" cy="5220000"/>
          </a:xfrm>
          <a:prstGeom prst="rect">
            <a:avLst/>
          </a:prstGeom>
        </p:spPr>
      </p:pic>
      <p:pic>
        <p:nvPicPr>
          <p:cNvPr id="22" name="Billede 21">
            <a:extLst>
              <a:ext uri="{FF2B5EF4-FFF2-40B4-BE49-F238E27FC236}">
                <a16:creationId xmlns:a16="http://schemas.microsoft.com/office/drawing/2014/main" id="{DD7A122B-B9D3-BB60-363F-87E71754AF47}"/>
              </a:ext>
            </a:extLst>
          </p:cNvPr>
          <p:cNvPicPr>
            <a:picLocks noChangeAspect="1"/>
          </p:cNvPicPr>
          <p:nvPr/>
        </p:nvPicPr>
        <p:blipFill>
          <a:blip r:embed="rId11"/>
          <a:stretch>
            <a:fillRect/>
          </a:stretch>
        </p:blipFill>
        <p:spPr>
          <a:xfrm>
            <a:off x="540792" y="55880"/>
            <a:ext cx="11110415" cy="6617746"/>
          </a:xfrm>
          <a:prstGeom prst="rect">
            <a:avLst/>
          </a:prstGeom>
        </p:spPr>
      </p:pic>
    </p:spTree>
    <p:extLst>
      <p:ext uri="{BB962C8B-B14F-4D97-AF65-F5344CB8AC3E}">
        <p14:creationId xmlns:p14="http://schemas.microsoft.com/office/powerpoint/2010/main" val="142319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5AD34D-C0CE-879F-3FB0-76EB87AB7BB3}"/>
              </a:ext>
            </a:extLst>
          </p:cNvPr>
          <p:cNvSpPr>
            <a:spLocks noGrp="1"/>
          </p:cNvSpPr>
          <p:nvPr>
            <p:ph type="title"/>
          </p:nvPr>
        </p:nvSpPr>
        <p:spPr>
          <a:xfrm>
            <a:off x="3175001" y="5181601"/>
            <a:ext cx="6210300" cy="1393022"/>
          </a:xfrm>
        </p:spPr>
        <p:txBody>
          <a:bodyPr vert="horz" lIns="91440" tIns="45720" rIns="91440" bIns="45720" rtlCol="0" anchor="b">
            <a:noAutofit/>
          </a:bodyPr>
          <a:lstStyle/>
          <a:p>
            <a:r>
              <a:rPr lang="en-US" sz="4400" cap="none" err="1">
                <a:latin typeface="Calibri"/>
                <a:ea typeface="Calibri"/>
                <a:cs typeface="Calibri"/>
              </a:rPr>
              <a:t>Trosbekendelse</a:t>
            </a:r>
            <a:r>
              <a:rPr lang="en-US" sz="4400" cap="none">
                <a:latin typeface="Calibri"/>
                <a:ea typeface="Calibri"/>
                <a:cs typeface="Calibri"/>
              </a:rPr>
              <a:t> i </a:t>
            </a:r>
            <a:r>
              <a:rPr lang="en-US" sz="4400" cap="none" err="1">
                <a:latin typeface="Calibri"/>
                <a:ea typeface="Calibri"/>
                <a:cs typeface="Calibri"/>
              </a:rPr>
              <a:t>kort</a:t>
            </a:r>
            <a:r>
              <a:rPr lang="en-US" sz="4400" cap="none">
                <a:latin typeface="Calibri"/>
                <a:ea typeface="Calibri"/>
                <a:cs typeface="Calibri"/>
              </a:rPr>
              <a:t> </a:t>
            </a:r>
            <a:br>
              <a:rPr lang="en-US" sz="4400" cap="none">
                <a:latin typeface="Calibri"/>
                <a:ea typeface="Calibri"/>
                <a:cs typeface="Calibri"/>
              </a:rPr>
            </a:br>
            <a:r>
              <a:rPr lang="en-US" sz="4400" cap="none">
                <a:latin typeface="Calibri"/>
                <a:ea typeface="Calibri"/>
                <a:cs typeface="Calibri"/>
              </a:rPr>
              <a:t>     form med </a:t>
            </a:r>
            <a:r>
              <a:rPr lang="en-US" sz="4400" cap="none" err="1">
                <a:latin typeface="Calibri"/>
                <a:ea typeface="Calibri"/>
                <a:cs typeface="Calibri"/>
              </a:rPr>
              <a:t>fagter</a:t>
            </a:r>
            <a:endParaRPr lang="en-US" sz="4400" cap="none">
              <a:latin typeface="Calibri"/>
              <a:ea typeface="Calibri"/>
              <a:cs typeface="Calibri"/>
            </a:endParaRPr>
          </a:p>
        </p:txBody>
      </p:sp>
      <p:pic>
        <p:nvPicPr>
          <p:cNvPr id="8" name="Onlinemedier 7" title="5313Trosbekendelsen">
            <a:hlinkClick r:id="" action="ppaction://media"/>
            <a:extLst>
              <a:ext uri="{FF2B5EF4-FFF2-40B4-BE49-F238E27FC236}">
                <a16:creationId xmlns:a16="http://schemas.microsoft.com/office/drawing/2014/main" id="{BD20F5B1-BA86-8441-5CA4-64D8FBFD59AF}"/>
              </a:ext>
            </a:extLst>
          </p:cNvPr>
          <p:cNvPicPr>
            <a:picLocks noRot="1" noChangeAspect="1"/>
          </p:cNvPicPr>
          <p:nvPr>
            <a:videoFile r:link="rId1"/>
          </p:nvPr>
        </p:nvPicPr>
        <p:blipFill>
          <a:blip r:embed="rId4"/>
          <a:stretch>
            <a:fillRect/>
          </a:stretch>
        </p:blipFill>
        <p:spPr>
          <a:xfrm>
            <a:off x="2216478" y="669059"/>
            <a:ext cx="7769755" cy="4389912"/>
          </a:xfrm>
          <a:prstGeom prst="rect">
            <a:avLst/>
          </a:prstGeom>
        </p:spPr>
      </p:pic>
    </p:spTree>
    <p:extLst>
      <p:ext uri="{BB962C8B-B14F-4D97-AF65-F5344CB8AC3E}">
        <p14:creationId xmlns:p14="http://schemas.microsoft.com/office/powerpoint/2010/main" val="265134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1FA4A-6A0C-D725-5E29-C29B29C5E59D}"/>
              </a:ext>
            </a:extLst>
          </p:cNvPr>
          <p:cNvSpPr>
            <a:spLocks noGrp="1"/>
          </p:cNvSpPr>
          <p:nvPr>
            <p:ph type="title"/>
          </p:nvPr>
        </p:nvSpPr>
        <p:spPr>
          <a:xfrm>
            <a:off x="1322318" y="748201"/>
            <a:ext cx="4626187" cy="1320800"/>
          </a:xfrm>
        </p:spPr>
        <p:txBody>
          <a:bodyPr vert="horz" lIns="91440" tIns="45720" rIns="91440" bIns="45720" rtlCol="0" anchor="t">
            <a:noAutofit/>
          </a:bodyPr>
          <a:lstStyle/>
          <a:p>
            <a:r>
              <a:rPr lang="en-US" sz="4500">
                <a:latin typeface="Calibri" panose="020F0502020204030204" pitchFamily="34" charset="0"/>
                <a:ea typeface="Calibri" panose="020F0502020204030204" pitchFamily="34" charset="0"/>
                <a:cs typeface="Calibri" panose="020F0502020204030204" pitchFamily="34" charset="0"/>
              </a:rPr>
              <a:t>   </a:t>
            </a:r>
            <a:r>
              <a:rPr lang="en-US" sz="4500" b="1">
                <a:latin typeface="Calibri" panose="020F0502020204030204" pitchFamily="34" charset="0"/>
                <a:ea typeface="Calibri" panose="020F0502020204030204" pitchFamily="34" charset="0"/>
                <a:cs typeface="Calibri" panose="020F0502020204030204" pitchFamily="34" charset="0"/>
              </a:rPr>
              <a:t>N.F.S. Grundtvig</a:t>
            </a:r>
          </a:p>
        </p:txBody>
      </p:sp>
      <p:sp>
        <p:nvSpPr>
          <p:cNvPr id="4" name="Pladsholder til tekst 3">
            <a:extLst>
              <a:ext uri="{FF2B5EF4-FFF2-40B4-BE49-F238E27FC236}">
                <a16:creationId xmlns:a16="http://schemas.microsoft.com/office/drawing/2014/main" id="{619335B2-5063-DE10-023B-7F40CBB29CFC}"/>
              </a:ext>
            </a:extLst>
          </p:cNvPr>
          <p:cNvSpPr>
            <a:spLocks noGrp="1"/>
          </p:cNvSpPr>
          <p:nvPr>
            <p:ph type="body" sz="half" idx="2"/>
          </p:nvPr>
        </p:nvSpPr>
        <p:spPr>
          <a:xfrm flipH="1">
            <a:off x="1138362" y="4003056"/>
            <a:ext cx="4610002" cy="2241599"/>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t">
            <a:normAutofit fontScale="92500" lnSpcReduction="10000"/>
          </a:bodyPr>
          <a:lstStyle/>
          <a:p>
            <a:r>
              <a:rPr lang="en-US" sz="1800" b="0" i="0" err="1">
                <a:solidFill>
                  <a:schemeClr val="bg1"/>
                </a:solidFill>
                <a:effectLst/>
                <a:latin typeface="Calibri"/>
                <a:ea typeface="Calibri"/>
                <a:cs typeface="Calibri"/>
              </a:rPr>
              <a:t>Faktaboks</a:t>
            </a:r>
            <a:r>
              <a:rPr lang="en-US" sz="1800" b="0" i="0">
                <a:solidFill>
                  <a:schemeClr val="bg1"/>
                </a:solidFill>
                <a:effectLst/>
                <a:latin typeface="Calibri"/>
                <a:ea typeface="Calibri"/>
                <a:cs typeface="Calibri"/>
              </a:rPr>
              <a:t> om Grundtvig</a:t>
            </a:r>
            <a:endParaRPr lang="en-US" sz="1800">
              <a:solidFill>
                <a:schemeClr val="bg1"/>
              </a:solidFill>
              <a:latin typeface="Calibri"/>
              <a:ea typeface="Calibri"/>
              <a:cs typeface="Calibri"/>
            </a:endParaRPr>
          </a:p>
          <a:p>
            <a:pPr lvl="1"/>
            <a:r>
              <a:rPr lang="en-US" sz="1800" err="1">
                <a:solidFill>
                  <a:schemeClr val="bg1"/>
                </a:solidFill>
                <a:latin typeface="Calibri"/>
                <a:ea typeface="Calibri"/>
                <a:cs typeface="Calibri"/>
              </a:rPr>
              <a:t>Født</a:t>
            </a:r>
            <a:r>
              <a:rPr lang="en-US" sz="1800" b="0" i="0">
                <a:solidFill>
                  <a:schemeClr val="bg1"/>
                </a:solidFill>
                <a:effectLst/>
                <a:latin typeface="Calibri"/>
                <a:ea typeface="Calibri"/>
                <a:cs typeface="Calibri"/>
              </a:rPr>
              <a:t> 8. </a:t>
            </a:r>
            <a:r>
              <a:rPr lang="en-US" sz="1800" err="1">
                <a:solidFill>
                  <a:schemeClr val="bg1"/>
                </a:solidFill>
                <a:latin typeface="Calibri"/>
                <a:ea typeface="Calibri"/>
                <a:cs typeface="Calibri"/>
              </a:rPr>
              <a:t>september</a:t>
            </a:r>
            <a:r>
              <a:rPr lang="en-US" sz="1800">
                <a:solidFill>
                  <a:schemeClr val="bg1"/>
                </a:solidFill>
                <a:latin typeface="Calibri"/>
                <a:ea typeface="Calibri"/>
                <a:cs typeface="Calibri"/>
              </a:rPr>
              <a:t> </a:t>
            </a:r>
            <a:r>
              <a:rPr lang="en-US" sz="1800" b="0" i="0">
                <a:solidFill>
                  <a:schemeClr val="bg1"/>
                </a:solidFill>
                <a:effectLst/>
                <a:latin typeface="Calibri"/>
                <a:ea typeface="Calibri"/>
                <a:cs typeface="Calibri"/>
              </a:rPr>
              <a:t>1783</a:t>
            </a:r>
            <a:r>
              <a:rPr lang="en-US" sz="1800">
                <a:solidFill>
                  <a:schemeClr val="bg1"/>
                </a:solidFill>
                <a:latin typeface="Calibri"/>
                <a:ea typeface="Calibri"/>
                <a:cs typeface="Calibri"/>
              </a:rPr>
              <a:t> </a:t>
            </a:r>
            <a:r>
              <a:rPr lang="en-US" sz="1800" err="1">
                <a:solidFill>
                  <a:schemeClr val="bg1"/>
                </a:solidFill>
                <a:latin typeface="Calibri"/>
                <a:ea typeface="Calibri"/>
                <a:cs typeface="Calibri"/>
              </a:rPr>
              <a:t>i</a:t>
            </a:r>
            <a:r>
              <a:rPr lang="en-US" sz="1800" b="0" i="0">
                <a:solidFill>
                  <a:schemeClr val="bg1"/>
                </a:solidFill>
                <a:effectLst/>
                <a:latin typeface="Calibri"/>
                <a:ea typeface="Calibri"/>
                <a:cs typeface="Calibri"/>
              </a:rPr>
              <a:t> Udby </a:t>
            </a:r>
            <a:r>
              <a:rPr lang="en-US" sz="1800" b="0" i="0" err="1">
                <a:solidFill>
                  <a:schemeClr val="bg1"/>
                </a:solidFill>
                <a:effectLst/>
                <a:latin typeface="Calibri"/>
                <a:ea typeface="Calibri"/>
                <a:cs typeface="Calibri"/>
              </a:rPr>
              <a:t>ved</a:t>
            </a:r>
            <a:r>
              <a:rPr lang="en-US" sz="1800" b="0" i="0">
                <a:solidFill>
                  <a:schemeClr val="bg1"/>
                </a:solidFill>
                <a:effectLst/>
                <a:latin typeface="Calibri"/>
                <a:ea typeface="Calibri"/>
                <a:cs typeface="Calibri"/>
              </a:rPr>
              <a:t> </a:t>
            </a:r>
            <a:r>
              <a:rPr lang="en-US" sz="1800">
                <a:solidFill>
                  <a:schemeClr val="bg1"/>
                </a:solidFill>
                <a:latin typeface="Calibri"/>
                <a:ea typeface="Calibri"/>
                <a:cs typeface="Calibri"/>
              </a:rPr>
              <a:t>  </a:t>
            </a:r>
            <a:r>
              <a:rPr lang="en-US" sz="1800" b="0" i="0" err="1">
                <a:solidFill>
                  <a:schemeClr val="bg1"/>
                </a:solidFill>
                <a:effectLst/>
                <a:latin typeface="Calibri"/>
                <a:ea typeface="Calibri"/>
                <a:cs typeface="Calibri"/>
              </a:rPr>
              <a:t>Vordingborg</a:t>
            </a:r>
            <a:r>
              <a:rPr lang="en-US" sz="1800" b="0" i="0">
                <a:solidFill>
                  <a:schemeClr val="bg1"/>
                </a:solidFill>
                <a:effectLst/>
                <a:latin typeface="Calibri"/>
                <a:ea typeface="Calibri"/>
                <a:cs typeface="Calibri"/>
              </a:rPr>
              <a:t>.</a:t>
            </a:r>
          </a:p>
          <a:p>
            <a:pPr lvl="1"/>
            <a:r>
              <a:rPr lang="en-US" sz="1800" err="1">
                <a:solidFill>
                  <a:schemeClr val="bg1"/>
                </a:solidFill>
                <a:latin typeface="Calibri"/>
                <a:ea typeface="Calibri"/>
                <a:cs typeface="Calibri"/>
              </a:rPr>
              <a:t>D</a:t>
            </a:r>
            <a:r>
              <a:rPr lang="en-US" sz="1800" b="0" i="0" err="1">
                <a:solidFill>
                  <a:schemeClr val="bg1"/>
                </a:solidFill>
                <a:effectLst/>
                <a:latin typeface="Calibri"/>
                <a:ea typeface="Calibri"/>
                <a:cs typeface="Calibri"/>
              </a:rPr>
              <a:t>ød</a:t>
            </a:r>
            <a:r>
              <a:rPr lang="en-US" sz="1800">
                <a:solidFill>
                  <a:schemeClr val="bg1"/>
                </a:solidFill>
                <a:latin typeface="Calibri"/>
                <a:ea typeface="Calibri"/>
                <a:cs typeface="Calibri"/>
              </a:rPr>
              <a:t> 2. </a:t>
            </a:r>
            <a:r>
              <a:rPr lang="en-US" sz="1800" err="1">
                <a:solidFill>
                  <a:schemeClr val="bg1"/>
                </a:solidFill>
                <a:latin typeface="Calibri"/>
                <a:ea typeface="Calibri"/>
                <a:cs typeface="Calibri"/>
              </a:rPr>
              <a:t>september</a:t>
            </a:r>
            <a:r>
              <a:rPr lang="en-US" sz="1800">
                <a:solidFill>
                  <a:schemeClr val="bg1"/>
                </a:solidFill>
                <a:latin typeface="Calibri"/>
                <a:ea typeface="Calibri"/>
                <a:cs typeface="Calibri"/>
              </a:rPr>
              <a:t> 1872 </a:t>
            </a:r>
            <a:r>
              <a:rPr lang="en-US" sz="1800">
                <a:solidFill>
                  <a:schemeClr val="bg1"/>
                </a:solidFill>
                <a:latin typeface="Calibri"/>
                <a:ea typeface="Calibri"/>
                <a:cs typeface="Calibri"/>
                <a:hlinkClick r:id="rId3" tooltip="2. september">
                  <a:extLst>
                    <a:ext uri="{A12FA001-AC4F-418D-AE19-62706E023703}">
                      <ahyp:hlinkClr xmlns:ahyp="http://schemas.microsoft.com/office/drawing/2018/hyperlinkcolor" val="tx"/>
                    </a:ext>
                  </a:extLst>
                </a:hlinkClick>
              </a:rPr>
              <a:t>I</a:t>
            </a:r>
            <a:r>
              <a:rPr lang="en-US" sz="1800">
                <a:solidFill>
                  <a:schemeClr val="bg1"/>
                </a:solidFill>
                <a:latin typeface="Calibri"/>
                <a:ea typeface="Calibri"/>
                <a:cs typeface="Calibri"/>
              </a:rPr>
              <a:t> København.</a:t>
            </a:r>
            <a:r>
              <a:rPr lang="en-US" sz="1800" b="0" i="0">
                <a:solidFill>
                  <a:schemeClr val="bg1"/>
                </a:solidFill>
                <a:effectLst/>
                <a:latin typeface="Calibri"/>
                <a:ea typeface="Calibri"/>
                <a:cs typeface="Calibri"/>
              </a:rPr>
              <a:t> </a:t>
            </a:r>
          </a:p>
          <a:p>
            <a:pPr lvl="1"/>
            <a:r>
              <a:rPr lang="en-US" sz="1800">
                <a:solidFill>
                  <a:schemeClr val="bg1"/>
                </a:solidFill>
                <a:latin typeface="Calibri"/>
                <a:ea typeface="Calibri"/>
                <a:cs typeface="Calibri"/>
              </a:rPr>
              <a:t>D</a:t>
            </a:r>
            <a:r>
              <a:rPr lang="en-US" sz="1800" b="0" i="0">
                <a:solidFill>
                  <a:schemeClr val="bg1"/>
                </a:solidFill>
                <a:effectLst/>
                <a:latin typeface="Calibri"/>
                <a:ea typeface="Calibri"/>
                <a:cs typeface="Calibri"/>
              </a:rPr>
              <a:t>ansk </a:t>
            </a:r>
            <a:r>
              <a:rPr lang="en-US" sz="1800" b="0" i="0" err="1">
                <a:solidFill>
                  <a:schemeClr val="bg1"/>
                </a:solidFill>
                <a:effectLst/>
                <a:latin typeface="Calibri"/>
                <a:ea typeface="Calibri"/>
                <a:cs typeface="Calibri"/>
              </a:rPr>
              <a:t>præst</a:t>
            </a:r>
            <a:r>
              <a:rPr lang="en-US" sz="1800" b="0" i="0">
                <a:solidFill>
                  <a:schemeClr val="bg1"/>
                </a:solidFill>
                <a:effectLst/>
                <a:latin typeface="Calibri"/>
                <a:ea typeface="Calibri"/>
                <a:cs typeface="Calibri"/>
              </a:rPr>
              <a:t> </a:t>
            </a:r>
            <a:r>
              <a:rPr lang="en-US" sz="1800" b="0" i="0" strike="noStrike" err="1">
                <a:solidFill>
                  <a:schemeClr val="bg1"/>
                </a:solidFill>
                <a:effectLst/>
                <a:latin typeface="Calibri"/>
                <a:ea typeface="Calibri"/>
                <a:cs typeface="Calibri"/>
              </a:rPr>
              <a:t>og</a:t>
            </a:r>
            <a:r>
              <a:rPr lang="en-US" sz="1800" b="0" i="0" strike="noStrike">
                <a:solidFill>
                  <a:schemeClr val="bg1"/>
                </a:solidFill>
                <a:effectLst/>
                <a:latin typeface="Calibri"/>
                <a:ea typeface="Calibri"/>
                <a:cs typeface="Calibri"/>
              </a:rPr>
              <a:t> </a:t>
            </a:r>
            <a:r>
              <a:rPr lang="en-US" sz="1800" b="0" i="0" strike="noStrike" err="1">
                <a:solidFill>
                  <a:schemeClr val="bg1"/>
                </a:solidFill>
                <a:effectLst/>
                <a:latin typeface="Calibri"/>
                <a:ea typeface="Calibri"/>
                <a:cs typeface="Calibri"/>
              </a:rPr>
              <a:t>salmedigter</a:t>
            </a:r>
            <a:r>
              <a:rPr lang="en-US" sz="1800">
                <a:solidFill>
                  <a:schemeClr val="bg1"/>
                </a:solidFill>
                <a:latin typeface="Calibri"/>
                <a:ea typeface="Calibri"/>
                <a:cs typeface="Calibri"/>
              </a:rPr>
              <a:t>.</a:t>
            </a:r>
            <a:r>
              <a:rPr lang="en-US" sz="1800" b="0" i="0" strike="noStrike">
                <a:solidFill>
                  <a:schemeClr val="bg1"/>
                </a:solidFill>
                <a:effectLst/>
                <a:latin typeface="Calibri"/>
                <a:ea typeface="Calibri"/>
                <a:cs typeface="Calibri"/>
              </a:rPr>
              <a:t>  </a:t>
            </a:r>
          </a:p>
          <a:p>
            <a:pPr lvl="1"/>
            <a:r>
              <a:rPr lang="en-US" sz="1800" b="0" i="0" strike="noStrike">
                <a:solidFill>
                  <a:schemeClr val="bg1"/>
                </a:solidFill>
                <a:effectLst/>
                <a:latin typeface="Calibri"/>
                <a:ea typeface="Calibri"/>
                <a:cs typeface="Calibri"/>
              </a:rPr>
              <a:t>Har </a:t>
            </a:r>
            <a:r>
              <a:rPr lang="en-US" sz="1800" b="0" i="0" strike="noStrike" err="1">
                <a:solidFill>
                  <a:schemeClr val="bg1"/>
                </a:solidFill>
                <a:effectLst/>
                <a:latin typeface="Calibri"/>
                <a:ea typeface="Calibri"/>
                <a:cs typeface="Calibri"/>
              </a:rPr>
              <a:t>skrevet</a:t>
            </a:r>
            <a:r>
              <a:rPr lang="en-US" sz="1800" b="0" i="0" strike="noStrike">
                <a:solidFill>
                  <a:schemeClr val="bg1"/>
                </a:solidFill>
                <a:effectLst/>
                <a:latin typeface="Calibri"/>
                <a:ea typeface="Calibri"/>
                <a:cs typeface="Calibri"/>
              </a:rPr>
              <a:t> </a:t>
            </a:r>
            <a:r>
              <a:rPr lang="en-US" sz="1800" b="0" i="0" strike="noStrike" err="1">
                <a:solidFill>
                  <a:schemeClr val="bg1"/>
                </a:solidFill>
                <a:effectLst/>
                <a:latin typeface="Calibri"/>
                <a:ea typeface="Calibri"/>
                <a:cs typeface="Calibri"/>
              </a:rPr>
              <a:t>flest</a:t>
            </a:r>
            <a:r>
              <a:rPr lang="en-US" sz="1800" b="0" i="0" strike="noStrike">
                <a:solidFill>
                  <a:schemeClr val="bg1"/>
                </a:solidFill>
                <a:effectLst/>
                <a:latin typeface="Calibri"/>
                <a:ea typeface="Calibri"/>
                <a:cs typeface="Calibri"/>
              </a:rPr>
              <a:t> </a:t>
            </a:r>
            <a:r>
              <a:rPr lang="en-US" sz="1800" b="0" i="0" strike="noStrike" err="1">
                <a:solidFill>
                  <a:schemeClr val="bg1"/>
                </a:solidFill>
                <a:effectLst/>
                <a:latin typeface="Calibri"/>
                <a:ea typeface="Calibri"/>
                <a:cs typeface="Calibri"/>
              </a:rPr>
              <a:t>salmer</a:t>
            </a:r>
            <a:r>
              <a:rPr lang="en-US" sz="1800" b="0" i="0" strike="noStrike">
                <a:solidFill>
                  <a:schemeClr val="bg1"/>
                </a:solidFill>
                <a:effectLst/>
                <a:latin typeface="Calibri"/>
                <a:ea typeface="Calibri"/>
                <a:cs typeface="Calibri"/>
              </a:rPr>
              <a:t> </a:t>
            </a:r>
            <a:r>
              <a:rPr lang="en-US" sz="1800" b="0" i="0" strike="noStrike" err="1">
                <a:solidFill>
                  <a:schemeClr val="bg1"/>
                </a:solidFill>
                <a:effectLst/>
                <a:latin typeface="Calibri"/>
                <a:ea typeface="Calibri"/>
                <a:cs typeface="Calibri"/>
              </a:rPr>
              <a:t>i</a:t>
            </a:r>
            <a:r>
              <a:rPr lang="en-US" sz="1800" b="0" i="0" strike="noStrike">
                <a:solidFill>
                  <a:schemeClr val="bg1"/>
                </a:solidFill>
                <a:effectLst/>
                <a:latin typeface="Calibri"/>
                <a:ea typeface="Calibri"/>
                <a:cs typeface="Calibri"/>
              </a:rPr>
              <a:t> </a:t>
            </a:r>
            <a:r>
              <a:rPr lang="en-US" sz="1800" b="0" i="0" strike="noStrike" err="1">
                <a:solidFill>
                  <a:schemeClr val="bg1"/>
                </a:solidFill>
                <a:effectLst/>
                <a:latin typeface="Calibri"/>
                <a:ea typeface="Calibri"/>
                <a:cs typeface="Calibri"/>
              </a:rPr>
              <a:t>salmebogen</a:t>
            </a:r>
            <a:r>
              <a:rPr lang="en-US" sz="1800" b="0" i="0" strike="noStrike">
                <a:solidFill>
                  <a:schemeClr val="bg1"/>
                </a:solidFill>
                <a:effectLst/>
                <a:latin typeface="Calibri"/>
                <a:ea typeface="Calibri"/>
                <a:cs typeface="Calibri"/>
              </a:rPr>
              <a:t>.</a:t>
            </a:r>
          </a:p>
          <a:p>
            <a:endParaRPr lang="en-US" sz="1800">
              <a:latin typeface="Calibri" panose="020F0502020204030204" pitchFamily="34" charset="0"/>
              <a:ea typeface="Calibri" panose="020F0502020204030204" pitchFamily="34" charset="0"/>
              <a:cs typeface="Calibri" panose="020F0502020204030204" pitchFamily="34" charset="0"/>
            </a:endParaRPr>
          </a:p>
        </p:txBody>
      </p:sp>
      <p:sp>
        <p:nvSpPr>
          <p:cNvPr id="3" name="Tekstfelt 2">
            <a:extLst>
              <a:ext uri="{FF2B5EF4-FFF2-40B4-BE49-F238E27FC236}">
                <a16:creationId xmlns:a16="http://schemas.microsoft.com/office/drawing/2014/main" id="{62344B41-1F0D-F2E4-3545-BAB00DDA80B3}"/>
              </a:ext>
            </a:extLst>
          </p:cNvPr>
          <p:cNvSpPr txBox="1"/>
          <p:nvPr/>
        </p:nvSpPr>
        <p:spPr>
          <a:xfrm>
            <a:off x="660745" y="1595768"/>
            <a:ext cx="5291667" cy="1761572"/>
          </a:xfrm>
          <a:prstGeom prst="rect">
            <a:avLst/>
          </a:prstGeom>
          <a:noFill/>
        </p:spPr>
        <p:txBody>
          <a:bodyPr wrap="square" lIns="91440" tIns="45720" rIns="91440" bIns="45720" rtlCol="0" anchor="t">
            <a:spAutoFit/>
          </a:bodyPr>
          <a:lstStyle/>
          <a:p>
            <a:pPr algn="ctr">
              <a:lnSpc>
                <a:spcPct val="150000"/>
              </a:lnSpc>
            </a:pPr>
            <a:r>
              <a:rPr lang="en-US" sz="2500">
                <a:latin typeface="Calibri"/>
                <a:ea typeface="Calibri"/>
                <a:cs typeface="Calibri"/>
              </a:rPr>
              <a:t> Grundtvig </a:t>
            </a:r>
            <a:r>
              <a:rPr lang="en-US" sz="2500" err="1">
                <a:latin typeface="Calibri"/>
                <a:ea typeface="Calibri"/>
                <a:cs typeface="Calibri"/>
              </a:rPr>
              <a:t>talte</a:t>
            </a:r>
            <a:r>
              <a:rPr lang="en-US" sz="2500">
                <a:latin typeface="Calibri"/>
                <a:ea typeface="Calibri"/>
                <a:cs typeface="Calibri"/>
              </a:rPr>
              <a:t> om </a:t>
            </a:r>
            <a:r>
              <a:rPr lang="en-US" sz="2500" err="1">
                <a:latin typeface="Calibri"/>
                <a:ea typeface="Calibri"/>
                <a:cs typeface="Calibri"/>
              </a:rPr>
              <a:t>vigtigheden</a:t>
            </a:r>
            <a:r>
              <a:rPr lang="en-US" sz="2500">
                <a:latin typeface="Calibri"/>
                <a:ea typeface="Calibri"/>
                <a:cs typeface="Calibri"/>
              </a:rPr>
              <a:t> </a:t>
            </a:r>
            <a:r>
              <a:rPr lang="en-US" sz="2500" err="1">
                <a:latin typeface="Calibri"/>
                <a:ea typeface="Calibri"/>
                <a:cs typeface="Calibri"/>
              </a:rPr>
              <a:t>af</a:t>
            </a:r>
            <a:r>
              <a:rPr lang="en-US" sz="2500">
                <a:latin typeface="Calibri"/>
                <a:ea typeface="Calibri"/>
                <a:cs typeface="Calibri"/>
              </a:rPr>
              <a:t> </a:t>
            </a:r>
            <a:endParaRPr lang="en-US"/>
          </a:p>
          <a:p>
            <a:pPr algn="ctr">
              <a:lnSpc>
                <a:spcPct val="150000"/>
              </a:lnSpc>
            </a:pPr>
            <a:r>
              <a:rPr lang="en-US" sz="2500" b="1">
                <a:latin typeface="Calibri"/>
                <a:ea typeface="Calibri"/>
                <a:cs typeface="Calibri"/>
              </a:rPr>
              <a:t>Det </a:t>
            </a:r>
            <a:r>
              <a:rPr lang="en-US" sz="2500" b="1" err="1">
                <a:latin typeface="Calibri"/>
                <a:ea typeface="Calibri"/>
                <a:cs typeface="Calibri"/>
              </a:rPr>
              <a:t>levende</a:t>
            </a:r>
            <a:r>
              <a:rPr lang="en-US" sz="2500" b="1">
                <a:latin typeface="Calibri"/>
                <a:ea typeface="Calibri"/>
                <a:cs typeface="Calibri"/>
              </a:rPr>
              <a:t> </a:t>
            </a:r>
            <a:r>
              <a:rPr lang="en-US" sz="2500" b="1" err="1">
                <a:latin typeface="Calibri"/>
                <a:ea typeface="Calibri"/>
                <a:cs typeface="Calibri"/>
              </a:rPr>
              <a:t>ord</a:t>
            </a:r>
            <a:r>
              <a:rPr lang="en-US" sz="2500" b="1">
                <a:latin typeface="Calibri"/>
                <a:ea typeface="Calibri"/>
                <a:cs typeface="Calibri"/>
              </a:rPr>
              <a:t>, </a:t>
            </a:r>
            <a:endParaRPr lang="en-US"/>
          </a:p>
          <a:p>
            <a:pPr algn="ctr">
              <a:lnSpc>
                <a:spcPct val="150000"/>
              </a:lnSpc>
            </a:pPr>
            <a:r>
              <a:rPr lang="en-US" sz="2500">
                <a:latin typeface="Calibri"/>
                <a:ea typeface="Calibri"/>
                <a:cs typeface="Calibri"/>
              </a:rPr>
              <a:t>der </a:t>
            </a:r>
            <a:r>
              <a:rPr lang="en-US" sz="2500" err="1">
                <a:latin typeface="Calibri"/>
                <a:ea typeface="Calibri"/>
                <a:cs typeface="Calibri"/>
              </a:rPr>
              <a:t>skaber</a:t>
            </a:r>
            <a:r>
              <a:rPr lang="en-US" sz="2500">
                <a:latin typeface="Calibri"/>
                <a:ea typeface="Calibri"/>
                <a:cs typeface="Calibri"/>
              </a:rPr>
              <a:t> </a:t>
            </a:r>
            <a:r>
              <a:rPr lang="en-US" sz="2500" err="1">
                <a:latin typeface="Calibri"/>
                <a:ea typeface="Calibri"/>
                <a:cs typeface="Calibri"/>
              </a:rPr>
              <a:t>fællesskab</a:t>
            </a:r>
            <a:r>
              <a:rPr lang="en-US" sz="2500">
                <a:latin typeface="Calibri"/>
                <a:ea typeface="Calibri"/>
                <a:cs typeface="Calibri"/>
              </a:rPr>
              <a:t> </a:t>
            </a:r>
            <a:r>
              <a:rPr lang="en-US" sz="2500" err="1">
                <a:latin typeface="Calibri"/>
                <a:ea typeface="Calibri"/>
                <a:cs typeface="Calibri"/>
              </a:rPr>
              <a:t>og</a:t>
            </a:r>
            <a:r>
              <a:rPr lang="en-US" sz="2500">
                <a:latin typeface="Calibri"/>
                <a:ea typeface="Calibri"/>
                <a:cs typeface="Calibri"/>
              </a:rPr>
              <a:t> </a:t>
            </a:r>
            <a:r>
              <a:rPr lang="en-US" sz="2500" err="1">
                <a:latin typeface="Calibri"/>
                <a:ea typeface="Calibri"/>
                <a:cs typeface="Calibri"/>
              </a:rPr>
              <a:t>fælles</a:t>
            </a:r>
            <a:r>
              <a:rPr lang="en-US" sz="2500">
                <a:latin typeface="Calibri"/>
                <a:ea typeface="Calibri"/>
                <a:cs typeface="Calibri"/>
              </a:rPr>
              <a:t> </a:t>
            </a:r>
            <a:r>
              <a:rPr lang="en-US" sz="2500" err="1">
                <a:latin typeface="Calibri"/>
                <a:ea typeface="Calibri"/>
                <a:cs typeface="Calibri"/>
              </a:rPr>
              <a:t>viden</a:t>
            </a:r>
            <a:r>
              <a:rPr lang="en-US" sz="2500">
                <a:solidFill>
                  <a:schemeClr val="accent1"/>
                </a:solidFill>
                <a:latin typeface="Calibri"/>
                <a:ea typeface="Calibri"/>
                <a:cs typeface="Calibri"/>
              </a:rPr>
              <a:t>.  </a:t>
            </a:r>
            <a:endParaRPr lang="da-DK" sz="2500">
              <a:solidFill>
                <a:schemeClr val="accent1"/>
              </a:solidFill>
              <a:latin typeface="Calibri"/>
              <a:ea typeface="Calibri"/>
              <a:cs typeface="Calibri"/>
            </a:endParaRPr>
          </a:p>
        </p:txBody>
      </p:sp>
      <p:pic>
        <p:nvPicPr>
          <p:cNvPr id="5" name="Billede 4">
            <a:extLst>
              <a:ext uri="{FF2B5EF4-FFF2-40B4-BE49-F238E27FC236}">
                <a16:creationId xmlns:a16="http://schemas.microsoft.com/office/drawing/2014/main" id="{76A5DCBD-B717-CA08-08F9-C3B3838F3A0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flipH="1">
            <a:off x="6427304" y="296700"/>
            <a:ext cx="5549754" cy="6264599"/>
          </a:xfrm>
          <a:prstGeom prst="rect">
            <a:avLst/>
          </a:prstGeom>
        </p:spPr>
      </p:pic>
    </p:spTree>
    <p:extLst>
      <p:ext uri="{BB962C8B-B14F-4D97-AF65-F5344CB8AC3E}">
        <p14:creationId xmlns:p14="http://schemas.microsoft.com/office/powerpoint/2010/main" val="1614781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4BE7D8C4-AF89-C00A-C670-FE9BA4A7F579}"/>
              </a:ext>
            </a:extLst>
          </p:cNvPr>
          <p:cNvPicPr>
            <a:picLocks noGrp="1" noChangeAspect="1"/>
          </p:cNvPicPr>
          <p:nvPr>
            <p:ph sz="half" idx="1"/>
          </p:nvPr>
        </p:nvPicPr>
        <p:blipFill>
          <a:blip r:embed="rId4"/>
          <a:stretch>
            <a:fillRect/>
          </a:stretch>
        </p:blipFill>
        <p:spPr>
          <a:xfrm>
            <a:off x="1065217" y="1502610"/>
            <a:ext cx="2305051" cy="4610101"/>
          </a:xfrm>
          <a:prstGeom prst="rect">
            <a:avLst/>
          </a:prstGeom>
        </p:spPr>
      </p:pic>
      <p:sp>
        <p:nvSpPr>
          <p:cNvPr id="4" name="Pladsholder til indhold 3">
            <a:extLst>
              <a:ext uri="{FF2B5EF4-FFF2-40B4-BE49-F238E27FC236}">
                <a16:creationId xmlns:a16="http://schemas.microsoft.com/office/drawing/2014/main" id="{44E058E4-7F43-64CF-4F01-5731BCD25DE1}"/>
              </a:ext>
            </a:extLst>
          </p:cNvPr>
          <p:cNvSpPr>
            <a:spLocks noGrp="1"/>
          </p:cNvSpPr>
          <p:nvPr>
            <p:ph sz="half" idx="2"/>
          </p:nvPr>
        </p:nvSpPr>
        <p:spPr>
          <a:xfrm>
            <a:off x="267903" y="278597"/>
            <a:ext cx="7531787" cy="3243625"/>
          </a:xfrm>
        </p:spPr>
        <p:txBody>
          <a:bodyPr vert="horz" lIns="91440" tIns="45720" rIns="91440" bIns="45720" rtlCol="0" anchor="t">
            <a:normAutofit/>
          </a:bodyPr>
          <a:lstStyle/>
          <a:p>
            <a:pPr marL="0" indent="0">
              <a:buNone/>
            </a:pPr>
            <a:r>
              <a:rPr lang="en-US" sz="4500" b="1" err="1">
                <a:solidFill>
                  <a:schemeClr val="tx1"/>
                </a:solidFill>
                <a:latin typeface="Calibri" panose="020F0502020204030204" pitchFamily="34" charset="0"/>
                <a:ea typeface="Calibri" panose="020F0502020204030204" pitchFamily="34" charset="0"/>
                <a:cs typeface="Calibri" panose="020F0502020204030204" pitchFamily="34" charset="0"/>
              </a:rPr>
              <a:t>Hjemmeopgaver</a:t>
            </a:r>
            <a:endParaRPr lang="en-US" sz="4500" b="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Tekstfelt 13">
            <a:extLst>
              <a:ext uri="{FF2B5EF4-FFF2-40B4-BE49-F238E27FC236}">
                <a16:creationId xmlns:a16="http://schemas.microsoft.com/office/drawing/2014/main" id="{6375845D-A229-DBC9-6DA0-05E72011B26F}"/>
              </a:ext>
            </a:extLst>
          </p:cNvPr>
          <p:cNvSpPr txBox="1"/>
          <p:nvPr/>
        </p:nvSpPr>
        <p:spPr>
          <a:xfrm>
            <a:off x="3962186" y="1109572"/>
            <a:ext cx="6189237" cy="1203704"/>
          </a:xfrm>
          <a:prstGeom prst="rect">
            <a:avLst/>
          </a:prstGeom>
        </p:spPr>
        <p:txBody>
          <a:bodyPr vert="horz" lIns="91440" tIns="45720" rIns="91440" bIns="45720" rtlCol="0" anchor="ctr">
            <a:normAutofit/>
          </a:bodyPr>
          <a:lstStyle/>
          <a:p>
            <a:pPr>
              <a:spcBef>
                <a:spcPct val="0"/>
              </a:spcBef>
              <a:spcAft>
                <a:spcPts val="600"/>
              </a:spcAft>
            </a:pPr>
            <a:r>
              <a:rPr lang="en-US" sz="2500" b="1">
                <a:latin typeface="Calibri"/>
                <a:ea typeface="Calibri"/>
                <a:cs typeface="Calibri"/>
              </a:rPr>
              <a:t>Tag i </a:t>
            </a:r>
            <a:r>
              <a:rPr lang="en-US" sz="2500" b="1" err="1">
                <a:latin typeface="Calibri"/>
                <a:ea typeface="Calibri"/>
                <a:cs typeface="Calibri"/>
              </a:rPr>
              <a:t>kirke</a:t>
            </a:r>
            <a:r>
              <a:rPr lang="en-US" sz="2500" b="1">
                <a:latin typeface="Calibri"/>
                <a:ea typeface="Calibri"/>
                <a:cs typeface="Calibri"/>
              </a:rPr>
              <a:t> med Mr. Bean – se film (5 min)</a:t>
            </a:r>
          </a:p>
          <a:p>
            <a:pPr>
              <a:spcBef>
                <a:spcPct val="0"/>
              </a:spcBef>
              <a:spcAft>
                <a:spcPts val="600"/>
              </a:spcAft>
            </a:pPr>
            <a:endParaRPr lang="en-US" sz="2500" b="1">
              <a:latin typeface="Calibri"/>
              <a:ea typeface="Calibri"/>
              <a:cs typeface="Calibri"/>
            </a:endParaRPr>
          </a:p>
        </p:txBody>
      </p:sp>
      <p:pic>
        <p:nvPicPr>
          <p:cNvPr id="2" name="Onlinemedier 1" title="Falling Asleep in Church | Funny Clip | Mr Bean Official">
            <a:hlinkClick r:id="" action="ppaction://media"/>
            <a:extLst>
              <a:ext uri="{FF2B5EF4-FFF2-40B4-BE49-F238E27FC236}">
                <a16:creationId xmlns:a16="http://schemas.microsoft.com/office/drawing/2014/main" id="{5296E6B0-BCC6-9BE0-16EE-58D72A1BB41A}"/>
              </a:ext>
            </a:extLst>
          </p:cNvPr>
          <p:cNvPicPr>
            <a:picLocks noRot="1" noChangeAspect="1"/>
          </p:cNvPicPr>
          <p:nvPr>
            <a:videoFile r:link="rId1"/>
          </p:nvPr>
        </p:nvPicPr>
        <p:blipFill>
          <a:blip r:embed="rId5"/>
          <a:stretch>
            <a:fillRect/>
          </a:stretch>
        </p:blipFill>
        <p:spPr>
          <a:xfrm>
            <a:off x="4033796" y="2278285"/>
            <a:ext cx="5533099" cy="4149824"/>
          </a:xfrm>
          <a:prstGeom prst="rect">
            <a:avLst/>
          </a:prstGeom>
        </p:spPr>
      </p:pic>
    </p:spTree>
    <p:extLst>
      <p:ext uri="{BB962C8B-B14F-4D97-AF65-F5344CB8AC3E}">
        <p14:creationId xmlns:p14="http://schemas.microsoft.com/office/powerpoint/2010/main" val="288921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F8101E-8755-517B-6531-326D9369BDAB}"/>
              </a:ext>
            </a:extLst>
          </p:cNvPr>
          <p:cNvSpPr>
            <a:spLocks noGrp="1"/>
          </p:cNvSpPr>
          <p:nvPr>
            <p:ph type="title"/>
          </p:nvPr>
        </p:nvSpPr>
        <p:spPr>
          <a:xfrm>
            <a:off x="4148208" y="874008"/>
            <a:ext cx="5403416" cy="1320800"/>
          </a:xfrm>
        </p:spPr>
        <p:txBody>
          <a:bodyPr>
            <a:normAutofit fontScale="90000"/>
          </a:bodyPr>
          <a:lstStyle/>
          <a:p>
            <a:pPr>
              <a:lnSpc>
                <a:spcPct val="90000"/>
              </a:lnSpc>
            </a:pPr>
            <a:r>
              <a:rPr lang="da-DK" sz="2800" dirty="0">
                <a:latin typeface="Calibri"/>
                <a:ea typeface="Calibri"/>
                <a:cs typeface="Calibri"/>
              </a:rPr>
              <a:t>Spejl dig selv i biblens fortællinger og bliv overrasket over, hvordan det også handler om dit liv.</a:t>
            </a:r>
            <a:br>
              <a:rPr lang="da-DK" sz="2800" dirty="0">
                <a:latin typeface="Calibri" panose="020F0502020204030204" pitchFamily="34" charset="0"/>
                <a:ea typeface="Calibri" panose="020F0502020204030204" pitchFamily="34" charset="0"/>
                <a:cs typeface="Calibri" panose="020F0502020204030204" pitchFamily="34" charset="0"/>
              </a:rPr>
            </a:br>
            <a:br>
              <a:rPr lang="da-DK" sz="2800" dirty="0">
                <a:latin typeface="Calibri" panose="020F0502020204030204" pitchFamily="34" charset="0"/>
                <a:ea typeface="Calibri" panose="020F0502020204030204" pitchFamily="34" charset="0"/>
                <a:cs typeface="Calibri" panose="020F0502020204030204" pitchFamily="34" charset="0"/>
              </a:rPr>
            </a:br>
            <a:r>
              <a:rPr lang="da-DK" sz="2800" dirty="0">
                <a:latin typeface="Calibri"/>
                <a:ea typeface="Calibri"/>
                <a:cs typeface="Calibri"/>
              </a:rPr>
              <a:t>Biblen handler også om håb, glæde, ensomhed, venskab, fællesskab, kærlighed - og meget mere.</a:t>
            </a:r>
            <a:br>
              <a:rPr lang="da-DK" sz="900" dirty="0">
                <a:latin typeface="Calibri" panose="020F0502020204030204" pitchFamily="34" charset="0"/>
                <a:ea typeface="Calibri" panose="020F0502020204030204" pitchFamily="34" charset="0"/>
                <a:cs typeface="Calibri" panose="020F0502020204030204" pitchFamily="34" charset="0"/>
              </a:rPr>
            </a:br>
            <a:br>
              <a:rPr lang="da-DK" sz="900" dirty="0">
                <a:latin typeface="Calibri" panose="020F0502020204030204" pitchFamily="34" charset="0"/>
                <a:ea typeface="Calibri" panose="020F0502020204030204" pitchFamily="34" charset="0"/>
                <a:cs typeface="Calibri" panose="020F0502020204030204" pitchFamily="34" charset="0"/>
              </a:rPr>
            </a:br>
            <a:br>
              <a:rPr lang="da-DK" sz="900" dirty="0">
                <a:latin typeface="Calibri" panose="020F0502020204030204" pitchFamily="34" charset="0"/>
                <a:ea typeface="Calibri" panose="020F0502020204030204" pitchFamily="34" charset="0"/>
                <a:cs typeface="Calibri" panose="020F0502020204030204" pitchFamily="34" charset="0"/>
              </a:rPr>
            </a:br>
            <a:endParaRPr lang="da-DK" sz="900" dirty="0">
              <a:latin typeface="Calibri" panose="020F0502020204030204" pitchFamily="34" charset="0"/>
              <a:ea typeface="Calibri" panose="020F0502020204030204" pitchFamily="34" charset="0"/>
              <a:cs typeface="Calibri" panose="020F0502020204030204" pitchFamily="34" charset="0"/>
            </a:endParaRPr>
          </a:p>
        </p:txBody>
      </p:sp>
      <p:pic>
        <p:nvPicPr>
          <p:cNvPr id="7" name="Billede 6" descr="Et billede, der indeholder Danse, udendørs, personer/mennesker, fodtøj&#10;&#10;Indhold genereret af kunstig intelligens kan være forkert.">
            <a:extLst>
              <a:ext uri="{FF2B5EF4-FFF2-40B4-BE49-F238E27FC236}">
                <a16:creationId xmlns:a16="http://schemas.microsoft.com/office/drawing/2014/main" id="{2F06DBF3-24A2-2FC7-F4C4-520D3ECCF7DE}"/>
              </a:ext>
            </a:extLst>
          </p:cNvPr>
          <p:cNvPicPr>
            <a:picLocks noChangeAspect="1"/>
          </p:cNvPicPr>
          <p:nvPr/>
        </p:nvPicPr>
        <p:blipFill>
          <a:blip r:embed="rId3">
            <a:alphaModFix/>
          </a:blip>
          <a:srcRect t="10570" r="-5" b="8558"/>
          <a:stretch>
            <a:fillRect/>
          </a:stretch>
        </p:blipFill>
        <p:spPr>
          <a:xfrm>
            <a:off x="593649" y="10"/>
            <a:ext cx="3433363" cy="1714490"/>
          </a:xfrm>
          <a:custGeom>
            <a:avLst/>
            <a:gdLst/>
            <a:ahLst/>
            <a:cxnLst/>
            <a:rect l="l" t="t" r="r" b="b"/>
            <a:pathLst>
              <a:path w="3433363" h="1714500">
                <a:moveTo>
                  <a:pt x="254958" y="0"/>
                </a:moveTo>
                <a:lnTo>
                  <a:pt x="3433363" y="0"/>
                </a:lnTo>
                <a:lnTo>
                  <a:pt x="3386734" y="312174"/>
                </a:lnTo>
                <a:lnTo>
                  <a:pt x="3386620" y="312174"/>
                </a:lnTo>
                <a:lnTo>
                  <a:pt x="3177155" y="1714500"/>
                </a:lnTo>
                <a:lnTo>
                  <a:pt x="0" y="1714500"/>
                </a:lnTo>
                <a:close/>
              </a:path>
            </a:pathLst>
          </a:custGeom>
        </p:spPr>
      </p:pic>
      <p:pic>
        <p:nvPicPr>
          <p:cNvPr id="4" name="Billede 3" descr="Et billede, der indeholder træ, person, udendørs, vandretur&#10;&#10;Indhold genereret af kunstig intelligens kan være forkert.">
            <a:extLst>
              <a:ext uri="{FF2B5EF4-FFF2-40B4-BE49-F238E27FC236}">
                <a16:creationId xmlns:a16="http://schemas.microsoft.com/office/drawing/2014/main" id="{6B39B731-4C81-E749-3B49-3D9716FF1610}"/>
              </a:ext>
            </a:extLst>
          </p:cNvPr>
          <p:cNvPicPr>
            <a:picLocks noChangeAspect="1"/>
          </p:cNvPicPr>
          <p:nvPr/>
        </p:nvPicPr>
        <p:blipFill>
          <a:blip r:embed="rId4">
            <a:alphaModFix/>
          </a:blip>
          <a:srcRect t="13823" r="-3" b="11336"/>
          <a:stretch>
            <a:fillRect/>
          </a:stretch>
        </p:blipFill>
        <p:spPr>
          <a:xfrm>
            <a:off x="338691" y="1714500"/>
            <a:ext cx="3432113" cy="1714500"/>
          </a:xfrm>
          <a:custGeom>
            <a:avLst/>
            <a:gdLst/>
            <a:ahLst/>
            <a:cxnLst/>
            <a:rect l="l" t="t" r="r" b="b"/>
            <a:pathLst>
              <a:path w="3432113" h="1714500">
                <a:moveTo>
                  <a:pt x="254958" y="0"/>
                </a:moveTo>
                <a:lnTo>
                  <a:pt x="3432113" y="0"/>
                </a:lnTo>
                <a:lnTo>
                  <a:pt x="3176018" y="1714500"/>
                </a:lnTo>
                <a:lnTo>
                  <a:pt x="0" y="1714500"/>
                </a:lnTo>
                <a:close/>
              </a:path>
            </a:pathLst>
          </a:custGeom>
        </p:spPr>
      </p:pic>
      <p:pic>
        <p:nvPicPr>
          <p:cNvPr id="8" name="Billede 7">
            <a:extLst>
              <a:ext uri="{FF2B5EF4-FFF2-40B4-BE49-F238E27FC236}">
                <a16:creationId xmlns:a16="http://schemas.microsoft.com/office/drawing/2014/main" id="{812F954D-EB1A-7D7C-BA0C-681F70EDB4B1}"/>
              </a:ext>
            </a:extLst>
          </p:cNvPr>
          <p:cNvPicPr>
            <a:picLocks noChangeAspect="1"/>
          </p:cNvPicPr>
          <p:nvPr/>
        </p:nvPicPr>
        <p:blipFill>
          <a:blip r:embed="rId5">
            <a:alphaModFix/>
          </a:blip>
          <a:srcRect t="34973" r="-4" b="30045"/>
          <a:stretch>
            <a:fillRect/>
          </a:stretch>
        </p:blipFill>
        <p:spPr>
          <a:xfrm>
            <a:off x="83733" y="3429000"/>
            <a:ext cx="3430976" cy="1714500"/>
          </a:xfrm>
          <a:custGeom>
            <a:avLst/>
            <a:gdLst/>
            <a:ahLst/>
            <a:cxnLst/>
            <a:rect l="l" t="t" r="r" b="b"/>
            <a:pathLst>
              <a:path w="3430976" h="1714500">
                <a:moveTo>
                  <a:pt x="254958" y="0"/>
                </a:moveTo>
                <a:lnTo>
                  <a:pt x="3430976" y="0"/>
                </a:lnTo>
                <a:lnTo>
                  <a:pt x="3174882" y="1714500"/>
                </a:lnTo>
                <a:lnTo>
                  <a:pt x="0" y="1714500"/>
                </a:lnTo>
                <a:close/>
              </a:path>
            </a:pathLst>
          </a:custGeom>
        </p:spPr>
      </p:pic>
      <p:pic>
        <p:nvPicPr>
          <p:cNvPr id="3" name="Billede 2">
            <a:extLst>
              <a:ext uri="{FF2B5EF4-FFF2-40B4-BE49-F238E27FC236}">
                <a16:creationId xmlns:a16="http://schemas.microsoft.com/office/drawing/2014/main" id="{D220AE80-BC59-7A98-E366-6ED5429D3784}"/>
              </a:ext>
            </a:extLst>
          </p:cNvPr>
          <p:cNvPicPr>
            <a:picLocks noChangeAspect="1"/>
          </p:cNvPicPr>
          <p:nvPr/>
        </p:nvPicPr>
        <p:blipFill>
          <a:blip r:embed="rId6">
            <a:alphaModFix/>
          </a:blip>
          <a:srcRect t="4673" r="1" b="1319"/>
          <a:stretch>
            <a:fillRect/>
          </a:stretch>
        </p:blipFill>
        <p:spPr>
          <a:xfrm>
            <a:off x="-10633" y="5127992"/>
            <a:ext cx="3271564" cy="1730008"/>
          </a:xfrm>
          <a:custGeom>
            <a:avLst/>
            <a:gdLst/>
            <a:ahLst/>
            <a:cxnLst/>
            <a:rect l="l" t="t" r="r" b="b"/>
            <a:pathLst>
              <a:path w="3271564" h="1730008">
                <a:moveTo>
                  <a:pt x="96673" y="0"/>
                </a:moveTo>
                <a:lnTo>
                  <a:pt x="3271564" y="0"/>
                </a:lnTo>
                <a:lnTo>
                  <a:pt x="3013153" y="1730008"/>
                </a:lnTo>
                <a:lnTo>
                  <a:pt x="0" y="1730008"/>
                </a:lnTo>
                <a:lnTo>
                  <a:pt x="0" y="650088"/>
                </a:lnTo>
                <a:close/>
              </a:path>
            </a:pathLst>
          </a:custGeom>
        </p:spPr>
      </p:pic>
      <p:sp>
        <p:nvSpPr>
          <p:cNvPr id="39" name="Isosceles Triangle 30">
            <a:extLst>
              <a:ext uri="{FF2B5EF4-FFF2-40B4-BE49-F238E27FC236}">
                <a16:creationId xmlns:a16="http://schemas.microsoft.com/office/drawing/2014/main" id="{E09C6EA1-A72F-431C-A81E-14B793A288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634"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cxnSp>
        <p:nvCxnSpPr>
          <p:cNvPr id="40" name="Straight Connector 30">
            <a:extLst>
              <a:ext uri="{FF2B5EF4-FFF2-40B4-BE49-F238E27FC236}">
                <a16:creationId xmlns:a16="http://schemas.microsoft.com/office/drawing/2014/main" id="{F335CC31-F319-461D-9045-F34BF78A2F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8712" y="1714500"/>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32">
            <a:extLst>
              <a:ext uri="{FF2B5EF4-FFF2-40B4-BE49-F238E27FC236}">
                <a16:creationId xmlns:a16="http://schemas.microsoft.com/office/drawing/2014/main" id="{B7BCA152-E42A-42E3-8DE8-3C8B59DCB8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7088" y="3421959"/>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34">
            <a:extLst>
              <a:ext uri="{FF2B5EF4-FFF2-40B4-BE49-F238E27FC236}">
                <a16:creationId xmlns:a16="http://schemas.microsoft.com/office/drawing/2014/main" id="{041DA940-D863-420D-A3F8-9F997C09F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950" y="5127992"/>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Isosceles Triangle 30">
            <a:extLst>
              <a:ext uri="{FF2B5EF4-FFF2-40B4-BE49-F238E27FC236}">
                <a16:creationId xmlns:a16="http://schemas.microsoft.com/office/drawing/2014/main" id="{56E4DBE8-15E2-4BA3-B171-C959C9CDF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94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graphicFrame>
        <p:nvGraphicFramePr>
          <p:cNvPr id="24" name="Pladsholder til indhold 2">
            <a:extLst>
              <a:ext uri="{FF2B5EF4-FFF2-40B4-BE49-F238E27FC236}">
                <a16:creationId xmlns:a16="http://schemas.microsoft.com/office/drawing/2014/main" id="{88350A12-B071-DAC5-AF05-CE42A5C42D58}"/>
              </a:ext>
            </a:extLst>
          </p:cNvPr>
          <p:cNvGraphicFramePr>
            <a:graphicFrameLocks noGrp="1"/>
          </p:cNvGraphicFramePr>
          <p:nvPr>
            <p:ph idx="1"/>
            <p:extLst>
              <p:ext uri="{D42A27DB-BD31-4B8C-83A1-F6EECF244321}">
                <p14:modId xmlns:p14="http://schemas.microsoft.com/office/powerpoint/2010/main" val="3610145143"/>
              </p:ext>
            </p:extLst>
          </p:nvPr>
        </p:nvGraphicFramePr>
        <p:xfrm>
          <a:off x="3773634" y="4000406"/>
          <a:ext cx="5114776" cy="388077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276900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descr="Et billede, der indeholder person, tøj, Ansigt, mur&#10;&#10;Automatisk genereret beskrivelse">
            <a:extLst>
              <a:ext uri="{FF2B5EF4-FFF2-40B4-BE49-F238E27FC236}">
                <a16:creationId xmlns:a16="http://schemas.microsoft.com/office/drawing/2014/main" id="{1B8D4E03-59AD-723C-6A98-EAC78239578E}"/>
              </a:ext>
            </a:extLst>
          </p:cNvPr>
          <p:cNvPicPr>
            <a:picLocks noChangeAspect="1"/>
          </p:cNvPicPr>
          <p:nvPr/>
        </p:nvPicPr>
        <p:blipFill>
          <a:blip r:embed="rId3">
            <a:extLst>
              <a:ext uri="{28A0092B-C50C-407E-A947-70E740481C1C}">
                <a14:useLocalDpi xmlns:a14="http://schemas.microsoft.com/office/drawing/2010/main" val="0"/>
              </a:ext>
            </a:extLst>
          </a:blip>
          <a:srcRect l="15249" r="18004" b="4"/>
          <a:stretch/>
        </p:blipFill>
        <p:spPr>
          <a:xfrm>
            <a:off x="6047021" y="0"/>
            <a:ext cx="2893512" cy="2893512"/>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17" name="Billede 16" descr="Et billede, der indeholder Ansigt, person, tøj, mur&#10;&#10;Automatisk genereret beskrivelse">
            <a:extLst>
              <a:ext uri="{FF2B5EF4-FFF2-40B4-BE49-F238E27FC236}">
                <a16:creationId xmlns:a16="http://schemas.microsoft.com/office/drawing/2014/main" id="{3B44C406-9F0D-D6B6-86F3-A4C0F0D13A87}"/>
              </a:ext>
            </a:extLst>
          </p:cNvPr>
          <p:cNvPicPr>
            <a:picLocks noChangeAspect="1"/>
          </p:cNvPicPr>
          <p:nvPr/>
        </p:nvPicPr>
        <p:blipFill>
          <a:blip r:embed="rId4">
            <a:extLst>
              <a:ext uri="{28A0092B-C50C-407E-A947-70E740481C1C}">
                <a14:useLocalDpi xmlns:a14="http://schemas.microsoft.com/office/drawing/2010/main" val="0"/>
              </a:ext>
            </a:extLst>
          </a:blip>
          <a:srcRect l="18875" r="14374" b="-2"/>
          <a:stretch/>
        </p:blipFill>
        <p:spPr>
          <a:xfrm>
            <a:off x="5609536" y="2893512"/>
            <a:ext cx="3633398" cy="3633398"/>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7" name="Billede 6" descr="Et billede, der indeholder person, Ansigt, tøj, mur&#10;&#10;Automatisk genereret beskrivelse">
            <a:extLst>
              <a:ext uri="{FF2B5EF4-FFF2-40B4-BE49-F238E27FC236}">
                <a16:creationId xmlns:a16="http://schemas.microsoft.com/office/drawing/2014/main" id="{961EB6DC-8E13-18DD-1510-EE6C2F05F88C}"/>
              </a:ext>
            </a:extLst>
          </p:cNvPr>
          <p:cNvPicPr>
            <a:picLocks noChangeAspect="1"/>
          </p:cNvPicPr>
          <p:nvPr/>
        </p:nvPicPr>
        <p:blipFill>
          <a:blip r:embed="rId5">
            <a:extLst>
              <a:ext uri="{28A0092B-C50C-407E-A947-70E740481C1C}">
                <a14:useLocalDpi xmlns:a14="http://schemas.microsoft.com/office/drawing/2010/main" val="0"/>
              </a:ext>
            </a:extLst>
          </a:blip>
          <a:srcRect l="5935" r="14466" b="4"/>
          <a:stretch/>
        </p:blipFill>
        <p:spPr>
          <a:xfrm>
            <a:off x="8274952" y="-17507"/>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11" name="Billede 10" descr="Et billede, der indeholder person, Ansigt, tøj, smil&#10;&#10;Automatisk genereret beskrivelse">
            <a:extLst>
              <a:ext uri="{FF2B5EF4-FFF2-40B4-BE49-F238E27FC236}">
                <a16:creationId xmlns:a16="http://schemas.microsoft.com/office/drawing/2014/main" id="{EC074D12-624F-8E3B-D179-DAF3C9D0E06E}"/>
              </a:ext>
            </a:extLst>
          </p:cNvPr>
          <p:cNvPicPr>
            <a:picLocks noChangeAspect="1"/>
          </p:cNvPicPr>
          <p:nvPr/>
        </p:nvPicPr>
        <p:blipFill>
          <a:blip r:embed="rId6">
            <a:extLst>
              <a:ext uri="{28A0092B-C50C-407E-A947-70E740481C1C}">
                <a14:useLocalDpi xmlns:a14="http://schemas.microsoft.com/office/drawing/2010/main" val="0"/>
              </a:ext>
            </a:extLst>
          </a:blip>
          <a:srcRect l="24041" r="19292" b="1"/>
          <a:stretch/>
        </p:blipFill>
        <p:spPr>
          <a:xfrm>
            <a:off x="19" y="3620942"/>
            <a:ext cx="2242139" cy="2641096"/>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9" name="Billede 8" descr="Et billede, der indeholder person, Ansigt, tøj, mur&#10;&#10;Automatisk genereret beskrivelse">
            <a:extLst>
              <a:ext uri="{FF2B5EF4-FFF2-40B4-BE49-F238E27FC236}">
                <a16:creationId xmlns:a16="http://schemas.microsoft.com/office/drawing/2014/main" id="{02410C69-5B50-B6E6-EA7E-190FA1B9977C}"/>
              </a:ext>
            </a:extLst>
          </p:cNvPr>
          <p:cNvPicPr>
            <a:picLocks noChangeAspect="1"/>
          </p:cNvPicPr>
          <p:nvPr/>
        </p:nvPicPr>
        <p:blipFill>
          <a:blip r:embed="rId7">
            <a:extLst>
              <a:ext uri="{28A0092B-C50C-407E-A947-70E740481C1C}">
                <a14:useLocalDpi xmlns:a14="http://schemas.microsoft.com/office/drawing/2010/main" val="0"/>
              </a:ext>
            </a:extLst>
          </a:blip>
          <a:srcRect r="5" b="20798"/>
          <a:stretch/>
        </p:blipFill>
        <p:spPr>
          <a:xfrm>
            <a:off x="1866381" y="4517586"/>
            <a:ext cx="4426757" cy="234041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pic>
        <p:nvPicPr>
          <p:cNvPr id="15" name="Billede 14" descr="Et billede, der indeholder person, Ansigt, mur, tøj&#10;&#10;Automatisk genereret beskrivelse">
            <a:extLst>
              <a:ext uri="{FF2B5EF4-FFF2-40B4-BE49-F238E27FC236}">
                <a16:creationId xmlns:a16="http://schemas.microsoft.com/office/drawing/2014/main" id="{F8A94DCE-8122-4FBB-CF6D-9D30B78F0189}"/>
              </a:ext>
            </a:extLst>
          </p:cNvPr>
          <p:cNvPicPr>
            <a:picLocks noChangeAspect="1"/>
          </p:cNvPicPr>
          <p:nvPr/>
        </p:nvPicPr>
        <p:blipFill>
          <a:blip r:embed="rId8">
            <a:extLst>
              <a:ext uri="{28A0092B-C50C-407E-A947-70E740481C1C}">
                <a14:useLocalDpi xmlns:a14="http://schemas.microsoft.com/office/drawing/2010/main" val="0"/>
              </a:ext>
            </a:extLst>
          </a:blip>
          <a:srcRect l="8212" r="13958" b="-4"/>
          <a:stretch/>
        </p:blipFill>
        <p:spPr>
          <a:xfrm>
            <a:off x="8430016" y="3634613"/>
            <a:ext cx="3758312" cy="3223387"/>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graphicFrame>
        <p:nvGraphicFramePr>
          <p:cNvPr id="20" name="Tekstfelt 2">
            <a:extLst>
              <a:ext uri="{FF2B5EF4-FFF2-40B4-BE49-F238E27FC236}">
                <a16:creationId xmlns:a16="http://schemas.microsoft.com/office/drawing/2014/main" id="{B923DE59-2A6E-6911-DEB8-D5B5D40FA9FB}"/>
              </a:ext>
            </a:extLst>
          </p:cNvPr>
          <p:cNvGraphicFramePr/>
          <p:nvPr>
            <p:extLst>
              <p:ext uri="{D42A27DB-BD31-4B8C-83A1-F6EECF244321}">
                <p14:modId xmlns:p14="http://schemas.microsoft.com/office/powerpoint/2010/main" val="262018231"/>
              </p:ext>
            </p:extLst>
          </p:nvPr>
        </p:nvGraphicFramePr>
        <p:xfrm>
          <a:off x="275574" y="646066"/>
          <a:ext cx="5611659" cy="319419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413626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48D3FC6A-A8EA-7CA3-A81C-088491330EE0}"/>
              </a:ext>
            </a:extLst>
          </p:cNvPr>
          <p:cNvSpPr txBox="1"/>
          <p:nvPr/>
        </p:nvSpPr>
        <p:spPr>
          <a:xfrm>
            <a:off x="4701" y="4482201"/>
            <a:ext cx="7441124" cy="2384405"/>
          </a:xfrm>
          <a:prstGeom prst="rightArrow">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a-DK" b="0" i="0" dirty="0">
                <a:solidFill>
                  <a:srgbClr val="24282D"/>
                </a:solidFill>
                <a:effectLst/>
                <a:latin typeface="Calibri" panose="020F0502020204030204" pitchFamily="34" charset="0"/>
                <a:ea typeface="Calibri" panose="020F0502020204030204" pitchFamily="34" charset="0"/>
                <a:cs typeface="Calibri" panose="020F0502020204030204" pitchFamily="34" charset="0"/>
              </a:rPr>
              <a:t>Selvom </a:t>
            </a:r>
            <a:r>
              <a:rPr lang="da-DK" b="1" i="0" dirty="0">
                <a:solidFill>
                  <a:srgbClr val="24282D"/>
                </a:solidFill>
                <a:effectLst/>
                <a:latin typeface="Calibri" panose="020F0502020204030204" pitchFamily="34" charset="0"/>
                <a:ea typeface="Calibri" panose="020F0502020204030204" pitchFamily="34" charset="0"/>
                <a:cs typeface="Calibri" panose="020F0502020204030204" pitchFamily="34" charset="0"/>
              </a:rPr>
              <a:t>Højsangen</a:t>
            </a:r>
            <a:r>
              <a:rPr lang="da-DK" b="0" i="0" dirty="0">
                <a:solidFill>
                  <a:srgbClr val="24282D"/>
                </a:solidFill>
                <a:effectLst/>
                <a:latin typeface="Calibri" panose="020F0502020204030204" pitchFamily="34" charset="0"/>
                <a:ea typeface="Calibri" panose="020F0502020204030204" pitchFamily="34" charset="0"/>
                <a:cs typeface="Calibri" panose="020F0502020204030204" pitchFamily="34" charset="0"/>
              </a:rPr>
              <a:t> er gammel, inspirerer Højsangens poesi os den dag i dag. Tryk på linket og hør, hvordan julekalenderen Jesus og Josefine har ladet sig inspirere af </a:t>
            </a:r>
            <a:r>
              <a:rPr lang="da-DK" b="1" i="0" dirty="0">
                <a:solidFill>
                  <a:srgbClr val="24282D"/>
                </a:solidFill>
                <a:effectLst/>
                <a:latin typeface="Calibri" panose="020F0502020204030204" pitchFamily="34" charset="0"/>
                <a:ea typeface="Calibri" panose="020F0502020204030204" pitchFamily="34" charset="0"/>
                <a:cs typeface="Calibri" panose="020F0502020204030204" pitchFamily="34" charset="0"/>
              </a:rPr>
              <a:t>Højsangen</a:t>
            </a:r>
            <a:endParaRPr lang="da-DK" sz="2800" b="1"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pPr marL="171450" indent="-171450">
              <a:buFontTx/>
              <a:buChar char="-"/>
            </a:pPr>
            <a:endParaRPr lang="da-DK" b="0" i="0" dirty="0">
              <a:solidFill>
                <a:srgbClr val="24282D"/>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Billede 2" descr="Et billede, der indeholder tegneserie, illustration/afbildning, clipart, Animeret tegnefilm&#10;&#10;Indhold genereret af kunstig intelligens kan være forkert.">
            <a:extLst>
              <a:ext uri="{FF2B5EF4-FFF2-40B4-BE49-F238E27FC236}">
                <a16:creationId xmlns:a16="http://schemas.microsoft.com/office/drawing/2014/main" id="{CB8F39AE-7844-13CD-7B77-F33C7731630C}"/>
              </a:ext>
            </a:extLst>
          </p:cNvPr>
          <p:cNvPicPr>
            <a:picLocks noChangeAspect="1"/>
          </p:cNvPicPr>
          <p:nvPr/>
        </p:nvPicPr>
        <p:blipFill>
          <a:blip r:embed="rId4"/>
          <a:srcRect t="6936" r="-1" b="7816"/>
          <a:stretch/>
        </p:blipFill>
        <p:spPr>
          <a:xfrm>
            <a:off x="7737356" y="2669384"/>
            <a:ext cx="1197427" cy="1513117"/>
          </a:xfrm>
          <a:prstGeom prst="rect">
            <a:avLst/>
          </a:prstGeom>
        </p:spPr>
      </p:pic>
      <p:graphicFrame>
        <p:nvGraphicFramePr>
          <p:cNvPr id="7" name="Tekstfelt 4">
            <a:extLst>
              <a:ext uri="{FF2B5EF4-FFF2-40B4-BE49-F238E27FC236}">
                <a16:creationId xmlns:a16="http://schemas.microsoft.com/office/drawing/2014/main" id="{87B4BBF5-280C-4959-D170-C4093347381D}"/>
              </a:ext>
            </a:extLst>
          </p:cNvPr>
          <p:cNvGraphicFramePr/>
          <p:nvPr>
            <p:extLst>
              <p:ext uri="{D42A27DB-BD31-4B8C-83A1-F6EECF244321}">
                <p14:modId xmlns:p14="http://schemas.microsoft.com/office/powerpoint/2010/main" val="3920899408"/>
              </p:ext>
            </p:extLst>
          </p:nvPr>
        </p:nvGraphicFramePr>
        <p:xfrm>
          <a:off x="5339534" y="465998"/>
          <a:ext cx="6032499" cy="59305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Onlinemedier 3" title="Højsangen">
            <a:hlinkClick r:id="" action="ppaction://media"/>
            <a:extLst>
              <a:ext uri="{FF2B5EF4-FFF2-40B4-BE49-F238E27FC236}">
                <a16:creationId xmlns:a16="http://schemas.microsoft.com/office/drawing/2014/main" id="{3B839B27-550B-CCA0-562C-C79705D5BB7D}"/>
              </a:ext>
            </a:extLst>
          </p:cNvPr>
          <p:cNvPicPr>
            <a:picLocks noRot="1" noChangeAspect="1"/>
          </p:cNvPicPr>
          <p:nvPr>
            <a:videoFile r:link="rId1"/>
          </p:nvPr>
        </p:nvPicPr>
        <p:blipFill>
          <a:blip r:embed="rId10"/>
          <a:stretch>
            <a:fillRect/>
          </a:stretch>
        </p:blipFill>
        <p:spPr>
          <a:xfrm>
            <a:off x="200600" y="164369"/>
            <a:ext cx="5137299" cy="3817595"/>
          </a:xfrm>
          <a:prstGeom prst="rect">
            <a:avLst/>
          </a:prstGeom>
        </p:spPr>
      </p:pic>
    </p:spTree>
    <p:extLst>
      <p:ext uri="{BB962C8B-B14F-4D97-AF65-F5344CB8AC3E}">
        <p14:creationId xmlns:p14="http://schemas.microsoft.com/office/powerpoint/2010/main" val="383472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felt 5">
            <a:extLst>
              <a:ext uri="{FF2B5EF4-FFF2-40B4-BE49-F238E27FC236}">
                <a16:creationId xmlns:a16="http://schemas.microsoft.com/office/drawing/2014/main" id="{C5808870-0B90-4613-7054-4AC0681C8BB7}"/>
              </a:ext>
            </a:extLst>
          </p:cNvPr>
          <p:cNvSpPr txBox="1"/>
          <p:nvPr/>
        </p:nvSpPr>
        <p:spPr>
          <a:xfrm>
            <a:off x="5149516" y="385011"/>
            <a:ext cx="8135410" cy="5991726"/>
          </a:xfrm>
          <a:prstGeom prst="parallelogram">
            <a:avLst/>
          </a:prstGeom>
        </p:spPr>
        <p:txBody>
          <a:bodyPr vert="horz" lIns="91440" tIns="45720" rIns="91440" bIns="45720" rtlCol="0">
            <a:noAutofit/>
          </a:bodyPr>
          <a:lstStyle/>
          <a:p>
            <a:pPr>
              <a:lnSpc>
                <a:spcPct val="80000"/>
              </a:lnSpc>
              <a:buClr>
                <a:schemeClr val="accent1"/>
              </a:buClr>
              <a:buSzPct val="80000"/>
            </a:pPr>
            <a:endParaRPr lang="en-US" b="1" u="sng">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Billede 1" descr="Et billede, der indeholder tekst, Publikation/tidsskrift/artikel, bog&#10;&#10;Indhold genereret af kunstig intelligens kan være forkert.">
            <a:extLst>
              <a:ext uri="{FF2B5EF4-FFF2-40B4-BE49-F238E27FC236}">
                <a16:creationId xmlns:a16="http://schemas.microsoft.com/office/drawing/2014/main" id="{8DD4D32B-E725-EAC4-2AAE-9EC8AC285737}"/>
              </a:ext>
            </a:extLst>
          </p:cNvPr>
          <p:cNvPicPr>
            <a:picLocks noChangeAspect="1"/>
          </p:cNvPicPr>
          <p:nvPr/>
        </p:nvPicPr>
        <p:blipFill>
          <a:blip r:embed="rId3"/>
          <a:srcRect l="19658" r="27831"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4" name="Tekstfelt 3">
            <a:extLst>
              <a:ext uri="{FF2B5EF4-FFF2-40B4-BE49-F238E27FC236}">
                <a16:creationId xmlns:a16="http://schemas.microsoft.com/office/drawing/2014/main" id="{99E1C228-FF95-3635-2A0C-EBD31AA13A19}"/>
              </a:ext>
            </a:extLst>
          </p:cNvPr>
          <p:cNvSpPr txBox="1"/>
          <p:nvPr/>
        </p:nvSpPr>
        <p:spPr>
          <a:xfrm>
            <a:off x="5230857" y="676983"/>
            <a:ext cx="6642462" cy="5632311"/>
          </a:xfrm>
          <a:prstGeom prst="rect">
            <a:avLst/>
          </a:prstGeom>
          <a:noFill/>
        </p:spPr>
        <p:txBody>
          <a:bodyPr wrap="square">
            <a:spAutoFit/>
          </a:bodyPr>
          <a:lstStyle/>
          <a:p>
            <a:r>
              <a:rPr lang="da-DK">
                <a:latin typeface="Calibri" panose="020F0502020204030204" pitchFamily="34" charset="0"/>
                <a:ea typeface="Calibri" panose="020F0502020204030204" pitchFamily="34" charset="0"/>
                <a:cs typeface="Calibri" panose="020F0502020204030204" pitchFamily="34" charset="0"/>
              </a:rPr>
              <a:t>Om jeg så taler med menneskers og engles tunger, men ikke har kærlighed, er jeg et rungende malm og en klingende bjælde.  </a:t>
            </a:r>
          </a:p>
          <a:p>
            <a:endParaRPr lang="da-DK">
              <a:latin typeface="Calibri" panose="020F0502020204030204" pitchFamily="34" charset="0"/>
              <a:ea typeface="Calibri" panose="020F0502020204030204" pitchFamily="34" charset="0"/>
              <a:cs typeface="Calibri" panose="020F0502020204030204" pitchFamily="34" charset="0"/>
            </a:endParaRPr>
          </a:p>
          <a:p>
            <a:r>
              <a:rPr lang="da-DK">
                <a:latin typeface="Calibri" panose="020F0502020204030204" pitchFamily="34" charset="0"/>
                <a:ea typeface="Calibri" panose="020F0502020204030204" pitchFamily="34" charset="0"/>
                <a:cs typeface="Calibri" panose="020F0502020204030204" pitchFamily="34" charset="0"/>
              </a:rPr>
              <a:t>Og om jeg så har profetisk gave og kender alle hemmeligheder og ejer al kundskab og har al tro, så jeg kan flytte bjerge, men ikke har kærlighed, er jeg intet. </a:t>
            </a:r>
          </a:p>
          <a:p>
            <a:endParaRPr lang="da-DK">
              <a:latin typeface="Calibri" panose="020F0502020204030204" pitchFamily="34" charset="0"/>
              <a:ea typeface="Calibri" panose="020F0502020204030204" pitchFamily="34" charset="0"/>
              <a:cs typeface="Calibri" panose="020F0502020204030204" pitchFamily="34" charset="0"/>
            </a:endParaRPr>
          </a:p>
          <a:p>
            <a:r>
              <a:rPr lang="da-DK">
                <a:latin typeface="Calibri" panose="020F0502020204030204" pitchFamily="34" charset="0"/>
                <a:ea typeface="Calibri" panose="020F0502020204030204" pitchFamily="34" charset="0"/>
                <a:cs typeface="Calibri" panose="020F0502020204030204" pitchFamily="34" charset="0"/>
              </a:rPr>
              <a:t>Og om jeg så uddeler alt, hvad jeg ejer, og giver mit legeme hen til at brændes, men ikke har kærlighed, gavner det mig intet.</a:t>
            </a:r>
          </a:p>
          <a:p>
            <a:endParaRPr lang="da-DK">
              <a:latin typeface="Calibri" panose="020F0502020204030204" pitchFamily="34" charset="0"/>
              <a:ea typeface="Calibri" panose="020F0502020204030204" pitchFamily="34" charset="0"/>
              <a:cs typeface="Calibri" panose="020F0502020204030204" pitchFamily="34" charset="0"/>
            </a:endParaRPr>
          </a:p>
          <a:p>
            <a:r>
              <a:rPr lang="da-DK">
                <a:latin typeface="Calibri" panose="020F0502020204030204" pitchFamily="34" charset="0"/>
                <a:ea typeface="Calibri" panose="020F0502020204030204" pitchFamily="34" charset="0"/>
                <a:cs typeface="Calibri" panose="020F0502020204030204" pitchFamily="34" charset="0"/>
              </a:rPr>
              <a:t>Kærligheden er tålmodig, kærligheden er mild, den misunder ikke, kærligheden praler ikke, bilder sig ikke noget ind.  </a:t>
            </a:r>
          </a:p>
          <a:p>
            <a:endParaRPr lang="da-DK">
              <a:latin typeface="Calibri" panose="020F0502020204030204" pitchFamily="34" charset="0"/>
              <a:ea typeface="Calibri" panose="020F0502020204030204" pitchFamily="34" charset="0"/>
              <a:cs typeface="Calibri" panose="020F0502020204030204" pitchFamily="34" charset="0"/>
            </a:endParaRPr>
          </a:p>
          <a:p>
            <a:r>
              <a:rPr lang="da-DK">
                <a:latin typeface="Calibri" panose="020F0502020204030204" pitchFamily="34" charset="0"/>
                <a:ea typeface="Calibri" panose="020F0502020204030204" pitchFamily="34" charset="0"/>
                <a:cs typeface="Calibri" panose="020F0502020204030204" pitchFamily="34" charset="0"/>
              </a:rPr>
              <a:t>Den gør intet usømmeligt, søger ikke sit eget, hidser sig ikke op, bærer ikke nag.  </a:t>
            </a:r>
          </a:p>
          <a:p>
            <a:r>
              <a:rPr lang="da-DK">
                <a:latin typeface="Calibri" panose="020F0502020204030204" pitchFamily="34" charset="0"/>
                <a:ea typeface="Calibri" panose="020F0502020204030204" pitchFamily="34" charset="0"/>
                <a:cs typeface="Calibri" panose="020F0502020204030204" pitchFamily="34" charset="0"/>
              </a:rPr>
              <a:t>Den finder ikke sin glæde i uretten, men glæder sig ved sandheden.  </a:t>
            </a:r>
          </a:p>
          <a:p>
            <a:endParaRPr lang="da-DK">
              <a:latin typeface="Calibri" panose="020F0502020204030204" pitchFamily="34" charset="0"/>
              <a:ea typeface="Calibri" panose="020F0502020204030204" pitchFamily="34" charset="0"/>
              <a:cs typeface="Calibri" panose="020F0502020204030204" pitchFamily="34" charset="0"/>
            </a:endParaRPr>
          </a:p>
          <a:p>
            <a:r>
              <a:rPr lang="da-DK">
                <a:latin typeface="Calibri" panose="020F0502020204030204" pitchFamily="34" charset="0"/>
                <a:ea typeface="Calibri" panose="020F0502020204030204" pitchFamily="34" charset="0"/>
                <a:cs typeface="Calibri" panose="020F0502020204030204" pitchFamily="34" charset="0"/>
              </a:rPr>
              <a:t>Den tåler alt, tror alt, håber alt, udholder alt.</a:t>
            </a:r>
          </a:p>
          <a:p>
            <a:endParaRPr lang="da-DK">
              <a:latin typeface="Calibri" panose="020F0502020204030204" pitchFamily="34" charset="0"/>
              <a:ea typeface="Calibri" panose="020F0502020204030204" pitchFamily="34" charset="0"/>
              <a:cs typeface="Calibri" panose="020F0502020204030204" pitchFamily="34" charset="0"/>
            </a:endParaRPr>
          </a:p>
          <a:p>
            <a:r>
              <a:rPr lang="da-DK">
                <a:latin typeface="Calibri" panose="020F0502020204030204" pitchFamily="34" charset="0"/>
                <a:ea typeface="Calibri" panose="020F0502020204030204" pitchFamily="34" charset="0"/>
                <a:cs typeface="Calibri" panose="020F0502020204030204" pitchFamily="34" charset="0"/>
              </a:rPr>
              <a:t> Kærligheden hører aldrig op. </a:t>
            </a:r>
          </a:p>
        </p:txBody>
      </p:sp>
      <p:sp>
        <p:nvSpPr>
          <p:cNvPr id="5" name="Tekstfelt 4">
            <a:extLst>
              <a:ext uri="{FF2B5EF4-FFF2-40B4-BE49-F238E27FC236}">
                <a16:creationId xmlns:a16="http://schemas.microsoft.com/office/drawing/2014/main" id="{DEDEF926-5356-698C-72AA-1B7F9DA3C76F}"/>
              </a:ext>
            </a:extLst>
          </p:cNvPr>
          <p:cNvSpPr txBox="1"/>
          <p:nvPr/>
        </p:nvSpPr>
        <p:spPr>
          <a:xfrm>
            <a:off x="1052645" y="406047"/>
            <a:ext cx="5622477" cy="477054"/>
          </a:xfrm>
          <a:prstGeom prst="rect">
            <a:avLst/>
          </a:prstGeom>
          <a:noFill/>
        </p:spPr>
        <p:txBody>
          <a:bodyPr wrap="square" lIns="91440" tIns="45720" rIns="91440" bIns="45720" rtlCol="0" anchor="t">
            <a:spAutoFit/>
          </a:bodyPr>
          <a:lstStyle/>
          <a:p>
            <a:r>
              <a:rPr lang="da-DK" sz="2500" b="1">
                <a:solidFill>
                  <a:schemeClr val="bg1"/>
                </a:solidFill>
                <a:latin typeface="Calibri"/>
                <a:ea typeface="Calibri"/>
                <a:cs typeface="Calibri"/>
              </a:rPr>
              <a:t>Kærlighedens Højsang</a:t>
            </a:r>
          </a:p>
        </p:txBody>
      </p:sp>
    </p:spTree>
    <p:extLst>
      <p:ext uri="{BB962C8B-B14F-4D97-AF65-F5344CB8AC3E}">
        <p14:creationId xmlns:p14="http://schemas.microsoft.com/office/powerpoint/2010/main" val="4149429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39F3CD4B-CBEA-4C69-1C87-D41025A106BC}"/>
              </a:ext>
            </a:extLst>
          </p:cNvPr>
          <p:cNvPicPr>
            <a:picLocks noChangeAspect="1"/>
          </p:cNvPicPr>
          <p:nvPr/>
        </p:nvPicPr>
        <p:blipFill>
          <a:blip r:embed="rId4"/>
          <a:srcRect l="9091" t="30929" b="38773"/>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 name="Tekstfelt 3">
            <a:extLst>
              <a:ext uri="{FF2B5EF4-FFF2-40B4-BE49-F238E27FC236}">
                <a16:creationId xmlns:a16="http://schemas.microsoft.com/office/drawing/2014/main" id="{41B3185B-9E86-4E03-68FA-4B34CD00224A}"/>
              </a:ext>
            </a:extLst>
          </p:cNvPr>
          <p:cNvSpPr txBox="1"/>
          <p:nvPr/>
        </p:nvSpPr>
        <p:spPr>
          <a:xfrm>
            <a:off x="0" y="1952891"/>
            <a:ext cx="4408459" cy="2748955"/>
          </a:xfrm>
          <a:prstGeom prst="rect">
            <a:avLst/>
          </a:prstGeom>
        </p:spPr>
        <p:txBody>
          <a:bodyPr vert="horz" lIns="91440" tIns="45720" rIns="91440" bIns="45720" rtlCol="0" anchor="b">
            <a:normAutofit/>
          </a:bodyPr>
          <a:lstStyle/>
          <a:p>
            <a:pPr algn="r">
              <a:spcBef>
                <a:spcPct val="0"/>
              </a:spcBef>
              <a:spcAft>
                <a:spcPts val="600"/>
              </a:spcAft>
            </a:pPr>
            <a:r>
              <a:rPr lang="en-US" sz="4500" b="1" err="1">
                <a:solidFill>
                  <a:srgbClr val="C00000"/>
                </a:solidFill>
                <a:latin typeface="Calibri"/>
                <a:ea typeface="Calibri"/>
                <a:cs typeface="Calibri"/>
              </a:rPr>
              <a:t>Lyt</a:t>
            </a:r>
            <a:r>
              <a:rPr lang="en-US" sz="4500" b="1">
                <a:solidFill>
                  <a:srgbClr val="C00000"/>
                </a:solidFill>
                <a:latin typeface="Calibri"/>
                <a:ea typeface="Calibri"/>
                <a:cs typeface="Calibri"/>
              </a:rPr>
              <a:t> </a:t>
            </a:r>
            <a:r>
              <a:rPr lang="en-US" sz="4500" b="1" err="1">
                <a:solidFill>
                  <a:srgbClr val="C00000"/>
                </a:solidFill>
                <a:latin typeface="Calibri"/>
                <a:ea typeface="Calibri"/>
                <a:cs typeface="Calibri"/>
              </a:rPr>
              <a:t>til</a:t>
            </a:r>
            <a:r>
              <a:rPr lang="en-US" sz="4500" b="1">
                <a:solidFill>
                  <a:srgbClr val="C00000"/>
                </a:solidFill>
                <a:latin typeface="Calibri"/>
                <a:ea typeface="Calibri"/>
                <a:cs typeface="Calibri"/>
              </a:rPr>
              <a:t> </a:t>
            </a:r>
            <a:r>
              <a:rPr lang="en-US" sz="4500" b="1" err="1">
                <a:solidFill>
                  <a:srgbClr val="C00000"/>
                </a:solidFill>
                <a:latin typeface="Calibri"/>
                <a:ea typeface="Calibri"/>
                <a:cs typeface="Calibri"/>
              </a:rPr>
              <a:t>en</a:t>
            </a:r>
            <a:r>
              <a:rPr lang="en-US" sz="4500" b="1">
                <a:solidFill>
                  <a:srgbClr val="C00000"/>
                </a:solidFill>
                <a:latin typeface="Calibri"/>
                <a:ea typeface="Calibri"/>
                <a:cs typeface="Calibri"/>
              </a:rPr>
              <a:t> </a:t>
            </a:r>
            <a:r>
              <a:rPr lang="en-US" sz="4500" b="1" err="1">
                <a:solidFill>
                  <a:srgbClr val="C00000"/>
                </a:solidFill>
                <a:latin typeface="Calibri"/>
                <a:ea typeface="Calibri"/>
                <a:cs typeface="Calibri"/>
              </a:rPr>
              <a:t>fortælling</a:t>
            </a:r>
            <a:r>
              <a:rPr lang="en-US" sz="4500" b="1">
                <a:solidFill>
                  <a:srgbClr val="C00000"/>
                </a:solidFill>
                <a:latin typeface="Calibri"/>
                <a:ea typeface="Calibri"/>
                <a:cs typeface="Calibri"/>
              </a:rPr>
              <a:t> </a:t>
            </a:r>
            <a:r>
              <a:rPr lang="en-US" sz="4500" b="1" err="1">
                <a:solidFill>
                  <a:srgbClr val="C00000"/>
                </a:solidFill>
                <a:latin typeface="Calibri"/>
                <a:ea typeface="Calibri"/>
                <a:cs typeface="Calibri"/>
              </a:rPr>
              <a:t>fra</a:t>
            </a:r>
            <a:r>
              <a:rPr lang="en-US" sz="4500" b="1">
                <a:solidFill>
                  <a:srgbClr val="C00000"/>
                </a:solidFill>
                <a:latin typeface="Calibri"/>
                <a:ea typeface="Calibri"/>
                <a:cs typeface="Calibri"/>
              </a:rPr>
              <a:t> </a:t>
            </a:r>
            <a:r>
              <a:rPr lang="en-US" sz="4500" b="1" err="1">
                <a:solidFill>
                  <a:srgbClr val="C00000"/>
                </a:solidFill>
                <a:latin typeface="Calibri"/>
                <a:ea typeface="Calibri"/>
                <a:cs typeface="Calibri"/>
              </a:rPr>
              <a:t>Biblen</a:t>
            </a:r>
            <a:endParaRPr lang="en-US" sz="4500" b="1" err="1">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kstfelt 4">
            <a:extLst>
              <a:ext uri="{FF2B5EF4-FFF2-40B4-BE49-F238E27FC236}">
                <a16:creationId xmlns:a16="http://schemas.microsoft.com/office/drawing/2014/main" id="{71A88211-B518-FFCC-995D-ECE887EF34FD}"/>
              </a:ext>
            </a:extLst>
          </p:cNvPr>
          <p:cNvSpPr txBox="1"/>
          <p:nvPr/>
        </p:nvSpPr>
        <p:spPr>
          <a:xfrm>
            <a:off x="914033" y="747851"/>
            <a:ext cx="2782751" cy="868323"/>
          </a:xfrm>
          <a:prstGeom prst="round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da-DK" sz="4500" b="1" err="1">
                <a:latin typeface="Calibri" panose="020F0502020204030204" pitchFamily="34" charset="0"/>
                <a:ea typeface="Calibri" panose="020F0502020204030204" pitchFamily="34" charset="0"/>
                <a:cs typeface="Calibri" panose="020F0502020204030204" pitchFamily="34" charset="0"/>
              </a:rPr>
              <a:t>Zakæus</a:t>
            </a:r>
            <a:endParaRPr lang="da-DK" sz="4500" b="1">
              <a:latin typeface="Calibri" panose="020F0502020204030204" pitchFamily="34" charset="0"/>
              <a:ea typeface="Calibri" panose="020F0502020204030204" pitchFamily="34" charset="0"/>
              <a:cs typeface="Calibri" panose="020F0502020204030204" pitchFamily="34" charset="0"/>
            </a:endParaRPr>
          </a:p>
        </p:txBody>
      </p:sp>
      <p:pic>
        <p:nvPicPr>
          <p:cNvPr id="2" name="Onlinemedier 1" title="ZAKÆUS I TRÆET | Tegnefilm om Jesus, der tilgiver Zakæus">
            <a:hlinkClick r:id="" action="ppaction://media"/>
            <a:extLst>
              <a:ext uri="{FF2B5EF4-FFF2-40B4-BE49-F238E27FC236}">
                <a16:creationId xmlns:a16="http://schemas.microsoft.com/office/drawing/2014/main" id="{138FCC80-DD94-84C1-D615-4B45250BE61F}"/>
              </a:ext>
            </a:extLst>
          </p:cNvPr>
          <p:cNvPicPr>
            <a:picLocks noRot="1" noChangeAspect="1"/>
          </p:cNvPicPr>
          <p:nvPr>
            <a:videoFile r:link="rId1"/>
          </p:nvPr>
        </p:nvPicPr>
        <p:blipFill>
          <a:blip r:embed="rId5"/>
          <a:stretch>
            <a:fillRect/>
          </a:stretch>
        </p:blipFill>
        <p:spPr>
          <a:xfrm>
            <a:off x="1192743" y="4859079"/>
            <a:ext cx="2730904" cy="1542961"/>
          </a:xfrm>
          <a:prstGeom prst="rect">
            <a:avLst/>
          </a:prstGeom>
        </p:spPr>
      </p:pic>
    </p:spTree>
    <p:extLst>
      <p:ext uri="{BB962C8B-B14F-4D97-AF65-F5344CB8AC3E}">
        <p14:creationId xmlns:p14="http://schemas.microsoft.com/office/powerpoint/2010/main" val="188717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ekstfelt 2">
            <a:extLst>
              <a:ext uri="{FF2B5EF4-FFF2-40B4-BE49-F238E27FC236}">
                <a16:creationId xmlns:a16="http://schemas.microsoft.com/office/drawing/2014/main" id="{62C578AF-3D5C-D9DF-981D-D1B833B6C3A4}"/>
              </a:ext>
            </a:extLst>
          </p:cNvPr>
          <p:cNvGraphicFramePr/>
          <p:nvPr>
            <p:extLst>
              <p:ext uri="{D42A27DB-BD31-4B8C-83A1-F6EECF244321}">
                <p14:modId xmlns:p14="http://schemas.microsoft.com/office/powerpoint/2010/main" val="3684230757"/>
              </p:ext>
            </p:extLst>
          </p:nvPr>
        </p:nvGraphicFramePr>
        <p:xfrm>
          <a:off x="1153249" y="1213280"/>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6973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7D63ACFB-21E5-AF8D-02C2-A68C8DF03248}"/>
              </a:ext>
            </a:extLst>
          </p:cNvPr>
          <p:cNvPicPr>
            <a:picLocks noChangeAspect="1"/>
          </p:cNvPicPr>
          <p:nvPr/>
        </p:nvPicPr>
        <p:blipFill>
          <a:blip r:embed="rId3"/>
          <a:srcRect t="5695" r="1" b="16859"/>
          <a:stretch/>
        </p:blipFill>
        <p:spPr>
          <a:xfrm>
            <a:off x="568452" y="571500"/>
            <a:ext cx="11055096" cy="5715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218721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11</TotalTime>
  <Words>2551</Words>
  <Application>Microsoft Office PowerPoint</Application>
  <PresentationFormat>Widescreen</PresentationFormat>
  <Paragraphs>199</Paragraphs>
  <Slides>20</Slides>
  <Notes>19</Notes>
  <HiddenSlides>0</HiddenSlides>
  <MMClips>5</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20</vt:i4>
      </vt:variant>
    </vt:vector>
  </HeadingPairs>
  <TitlesOfParts>
    <vt:vector size="27" baseType="lpstr">
      <vt:lpstr>Aptos</vt:lpstr>
      <vt:lpstr>Arial</vt:lpstr>
      <vt:lpstr>Arial,Sans-Serif</vt:lpstr>
      <vt:lpstr>Calibri</vt:lpstr>
      <vt:lpstr>Trebuchet MS</vt:lpstr>
      <vt:lpstr>Wingdings 3</vt:lpstr>
      <vt:lpstr>Facet</vt:lpstr>
      <vt:lpstr>PowerPoint-præsentation</vt:lpstr>
      <vt:lpstr>   N.F.S. Grundtvig</vt:lpstr>
      <vt:lpstr>Spejl dig selv i biblens fortællinger og bliv overrasket over, hvordan det også handler om dit liv.  Biblen handler også om håb, glæde, ensomhed, venskab, fællesskab, kærlighed - og meget mere.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Fortæl det videre ……</vt:lpstr>
      <vt:lpstr>PowerPoint-præsentation</vt:lpstr>
      <vt:lpstr>PowerPoint-præsentation</vt:lpstr>
      <vt:lpstr>Trosbekendelse i kort       form med fagter</vt:lpstr>
      <vt:lpstr>PowerPoint-præsentation</vt:lpstr>
    </vt:vector>
  </TitlesOfParts>
  <Company>Folkekirkens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Anne Mia Lykner</dc:creator>
  <cp:lastModifiedBy>Pernille Bach-Mortensen</cp:lastModifiedBy>
  <cp:revision>4</cp:revision>
  <dcterms:created xsi:type="dcterms:W3CDTF">2025-06-03T10:57:45Z</dcterms:created>
  <dcterms:modified xsi:type="dcterms:W3CDTF">2025-10-07T15:18:11Z</dcterms:modified>
</cp:coreProperties>
</file>