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4"/>
  </p:sldMasterIdLst>
  <p:notesMasterIdLst>
    <p:notesMasterId r:id="rId22"/>
  </p:notesMasterIdLst>
  <p:sldIdLst>
    <p:sldId id="256" r:id="rId5"/>
    <p:sldId id="257" r:id="rId6"/>
    <p:sldId id="274" r:id="rId7"/>
    <p:sldId id="275" r:id="rId8"/>
    <p:sldId id="263" r:id="rId9"/>
    <p:sldId id="269" r:id="rId10"/>
    <p:sldId id="264" r:id="rId11"/>
    <p:sldId id="265" r:id="rId12"/>
    <p:sldId id="259" r:id="rId13"/>
    <p:sldId id="260" r:id="rId14"/>
    <p:sldId id="271" r:id="rId15"/>
    <p:sldId id="273" r:id="rId16"/>
    <p:sldId id="272" r:id="rId17"/>
    <p:sldId id="278" r:id="rId18"/>
    <p:sldId id="276" r:id="rId19"/>
    <p:sldId id="267" r:id="rId20"/>
    <p:sldId id="27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649" autoAdjust="0"/>
  </p:normalViewPr>
  <p:slideViewPr>
    <p:cSldViewPr snapToGrid="0">
      <p:cViewPr varScale="1">
        <p:scale>
          <a:sx n="69" d="100"/>
          <a:sy n="69" d="100"/>
        </p:scale>
        <p:origin x="21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nille Bach-Mortensen" userId="27c6fd89-71f4-4c49-b792-e9ca4eb28b04" providerId="ADAL" clId="{EA56F55E-8164-43A2-A2B3-320470680BE6}"/>
    <pc:docChg chg="addSld delSld modSld">
      <pc:chgData name="Pernille Bach-Mortensen" userId="27c6fd89-71f4-4c49-b792-e9ca4eb28b04" providerId="ADAL" clId="{EA56F55E-8164-43A2-A2B3-320470680BE6}" dt="2025-10-07T15:04:51.102" v="17" actId="2696"/>
      <pc:docMkLst>
        <pc:docMk/>
      </pc:docMkLst>
      <pc:sldChg chg="modSp mod">
        <pc:chgData name="Pernille Bach-Mortensen" userId="27c6fd89-71f4-4c49-b792-e9ca4eb28b04" providerId="ADAL" clId="{EA56F55E-8164-43A2-A2B3-320470680BE6}" dt="2025-09-25T19:15:48.489" v="1" actId="6549"/>
        <pc:sldMkLst>
          <pc:docMk/>
          <pc:sldMk cId="1004152745" sldId="256"/>
        </pc:sldMkLst>
        <pc:spChg chg="mod">
          <ac:chgData name="Pernille Bach-Mortensen" userId="27c6fd89-71f4-4c49-b792-e9ca4eb28b04" providerId="ADAL" clId="{EA56F55E-8164-43A2-A2B3-320470680BE6}" dt="2025-09-25T19:15:48.489" v="1" actId="6549"/>
          <ac:spMkLst>
            <pc:docMk/>
            <pc:sldMk cId="1004152745" sldId="256"/>
            <ac:spMk id="6" creationId="{9BD3B8CF-F5E5-E7FF-2110-0154E477DCF3}"/>
          </ac:spMkLst>
        </pc:spChg>
      </pc:sldChg>
      <pc:sldChg chg="modNotesTx">
        <pc:chgData name="Pernille Bach-Mortensen" userId="27c6fd89-71f4-4c49-b792-e9ca4eb28b04" providerId="ADAL" clId="{EA56F55E-8164-43A2-A2B3-320470680BE6}" dt="2025-09-25T19:30:30.454" v="16" actId="20577"/>
        <pc:sldMkLst>
          <pc:docMk/>
          <pc:sldMk cId="3504733505" sldId="259"/>
        </pc:sldMkLst>
      </pc:sldChg>
      <pc:sldChg chg="modNotesTx">
        <pc:chgData name="Pernille Bach-Mortensen" userId="27c6fd89-71f4-4c49-b792-e9ca4eb28b04" providerId="ADAL" clId="{EA56F55E-8164-43A2-A2B3-320470680BE6}" dt="2025-09-25T19:28:15.201" v="10" actId="6549"/>
        <pc:sldMkLst>
          <pc:docMk/>
          <pc:sldMk cId="1038954325" sldId="274"/>
        </pc:sldMkLst>
      </pc:sldChg>
      <pc:sldChg chg="modNotesTx">
        <pc:chgData name="Pernille Bach-Mortensen" userId="27c6fd89-71f4-4c49-b792-e9ca4eb28b04" providerId="ADAL" clId="{EA56F55E-8164-43A2-A2B3-320470680BE6}" dt="2025-09-25T19:29:03.414" v="15" actId="20577"/>
        <pc:sldMkLst>
          <pc:docMk/>
          <pc:sldMk cId="1549248703" sldId="275"/>
        </pc:sldMkLst>
      </pc:sldChg>
      <pc:sldChg chg="del">
        <pc:chgData name="Pernille Bach-Mortensen" userId="27c6fd89-71f4-4c49-b792-e9ca4eb28b04" providerId="ADAL" clId="{EA56F55E-8164-43A2-A2B3-320470680BE6}" dt="2025-09-25T19:16:58.174" v="3" actId="2696"/>
        <pc:sldMkLst>
          <pc:docMk/>
          <pc:sldMk cId="1627077963" sldId="279"/>
        </pc:sldMkLst>
      </pc:sldChg>
      <pc:sldChg chg="add del">
        <pc:chgData name="Pernille Bach-Mortensen" userId="27c6fd89-71f4-4c49-b792-e9ca4eb28b04" providerId="ADAL" clId="{EA56F55E-8164-43A2-A2B3-320470680BE6}" dt="2025-10-07T15:04:51.102" v="17" actId="2696"/>
        <pc:sldMkLst>
          <pc:docMk/>
          <pc:sldMk cId="646819764" sldId="28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F256EC-A7ED-4024-9561-5FA8D64FE4A3}"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971FCDFE-323D-4F96-9D45-11A94BF74088}">
      <dgm:prSet custT="1"/>
      <dgm:spPr/>
      <dgm:t>
        <a:bodyPr/>
        <a:lstStyle/>
        <a:p>
          <a:pPr>
            <a:buNone/>
          </a:pPr>
          <a:r>
            <a:rPr lang="da-DK" sz="1800" b="1">
              <a:solidFill>
                <a:schemeClr val="tx1"/>
              </a:solidFill>
              <a:latin typeface="Calibri" panose="020F0502020204030204" pitchFamily="34" charset="0"/>
              <a:ea typeface="Calibri" panose="020F0502020204030204" pitchFamily="34" charset="0"/>
              <a:cs typeface="Calibri" panose="020F0502020204030204" pitchFamily="34" charset="0"/>
            </a:rPr>
            <a:t>Beskriv stemningerne på billederne?</a:t>
          </a:r>
        </a:p>
      </dgm:t>
    </dgm:pt>
    <dgm:pt modelId="{20DF2981-03B9-4FD4-9271-5127E9C921B5}" type="parTrans" cxnId="{B19833F9-0328-4AED-AB94-8672F748A815}">
      <dgm:prSet/>
      <dgm:spPr/>
      <dgm:t>
        <a:bodyPr/>
        <a:lstStyle/>
        <a:p>
          <a:endParaRPr lang="da-DK"/>
        </a:p>
      </dgm:t>
    </dgm:pt>
    <dgm:pt modelId="{833351C9-E3F3-4DE1-9976-0D1A39CDC7E9}" type="sibTrans" cxnId="{B19833F9-0328-4AED-AB94-8672F748A815}">
      <dgm:prSet/>
      <dgm:spPr/>
      <dgm:t>
        <a:bodyPr/>
        <a:lstStyle/>
        <a:p>
          <a:endParaRPr lang="da-DK"/>
        </a:p>
      </dgm:t>
    </dgm:pt>
    <dgm:pt modelId="{6D2C58BE-C506-452C-95B5-CEF204198557}">
      <dgm:prSet phldrT="[Tekst]" phldr="1"/>
      <dgm:spPr/>
      <dgm:t>
        <a:bodyPr/>
        <a:lstStyle/>
        <a:p>
          <a:endParaRPr lang="da-DK"/>
        </a:p>
      </dgm:t>
    </dgm:pt>
    <dgm:pt modelId="{C92F6FA9-DA84-4DF4-9146-871C0136A29B}" type="parTrans" cxnId="{A59BB2BB-A6BE-41B1-9CC0-84E05C29F4B1}">
      <dgm:prSet/>
      <dgm:spPr/>
      <dgm:t>
        <a:bodyPr/>
        <a:lstStyle/>
        <a:p>
          <a:endParaRPr lang="da-DK"/>
        </a:p>
      </dgm:t>
    </dgm:pt>
    <dgm:pt modelId="{8D88EACE-AE74-450D-8FC8-C3B68971297B}" type="sibTrans" cxnId="{A59BB2BB-A6BE-41B1-9CC0-84E05C29F4B1}">
      <dgm:prSet/>
      <dgm:spPr/>
      <dgm:t>
        <a:bodyPr/>
        <a:lstStyle/>
        <a:p>
          <a:endParaRPr lang="da-DK"/>
        </a:p>
      </dgm:t>
    </dgm:pt>
    <dgm:pt modelId="{AE994295-37BD-4762-BDEC-2ECCC3C70BB9}">
      <dgm:prSet phldrT="[Tekst]" phldr="1"/>
      <dgm:spPr/>
      <dgm:t>
        <a:bodyPr/>
        <a:lstStyle/>
        <a:p>
          <a:endParaRPr lang="da-DK"/>
        </a:p>
      </dgm:t>
    </dgm:pt>
    <dgm:pt modelId="{DB1A5D72-71C6-474E-9E9D-3BC16DE63482}" type="parTrans" cxnId="{4C103E34-78B3-436D-BC8C-7DBD2AD14241}">
      <dgm:prSet/>
      <dgm:spPr/>
      <dgm:t>
        <a:bodyPr/>
        <a:lstStyle/>
        <a:p>
          <a:endParaRPr lang="da-DK"/>
        </a:p>
      </dgm:t>
    </dgm:pt>
    <dgm:pt modelId="{715C2DB3-6CD6-435A-AF7E-09BD0951DD7A}" type="sibTrans" cxnId="{4C103E34-78B3-436D-BC8C-7DBD2AD14241}">
      <dgm:prSet/>
      <dgm:spPr/>
      <dgm:t>
        <a:bodyPr/>
        <a:lstStyle/>
        <a:p>
          <a:endParaRPr lang="da-DK"/>
        </a:p>
      </dgm:t>
    </dgm:pt>
    <dgm:pt modelId="{3B530B23-04FE-49B1-9B77-B03312A04ABA}">
      <dgm:prSet phldrT="[Tekst]" phldr="1"/>
      <dgm:spPr/>
      <dgm:t>
        <a:bodyPr/>
        <a:lstStyle/>
        <a:p>
          <a:endParaRPr lang="da-DK"/>
        </a:p>
      </dgm:t>
    </dgm:pt>
    <dgm:pt modelId="{456B02F1-6746-46AB-84D5-D55998D3893C}" type="parTrans" cxnId="{F644EBF1-CF06-44E1-A80D-8E3D8F3B4725}">
      <dgm:prSet/>
      <dgm:spPr/>
      <dgm:t>
        <a:bodyPr/>
        <a:lstStyle/>
        <a:p>
          <a:endParaRPr lang="da-DK"/>
        </a:p>
      </dgm:t>
    </dgm:pt>
    <dgm:pt modelId="{F8374C63-629C-4BAF-9505-2C2A05AC5370}" type="sibTrans" cxnId="{F644EBF1-CF06-44E1-A80D-8E3D8F3B4725}">
      <dgm:prSet/>
      <dgm:spPr/>
      <dgm:t>
        <a:bodyPr/>
        <a:lstStyle/>
        <a:p>
          <a:endParaRPr lang="da-DK"/>
        </a:p>
      </dgm:t>
    </dgm:pt>
    <dgm:pt modelId="{28400CC2-BE6A-4630-AD4E-8B1352F7F2CE}">
      <dgm:prSet phldrT="[Tekst]" phldr="1"/>
      <dgm:spPr/>
      <dgm:t>
        <a:bodyPr/>
        <a:lstStyle/>
        <a:p>
          <a:endParaRPr lang="da-DK"/>
        </a:p>
      </dgm:t>
    </dgm:pt>
    <dgm:pt modelId="{B3312840-339A-457E-B6DC-62BA93071D24}" type="parTrans" cxnId="{1D8113F1-0D78-4330-9863-E99216842AEB}">
      <dgm:prSet/>
      <dgm:spPr/>
      <dgm:t>
        <a:bodyPr/>
        <a:lstStyle/>
        <a:p>
          <a:endParaRPr lang="da-DK"/>
        </a:p>
      </dgm:t>
    </dgm:pt>
    <dgm:pt modelId="{A232F5DA-7A2C-40BD-96EE-AEA2E7B4FD76}" type="sibTrans" cxnId="{1D8113F1-0D78-4330-9863-E99216842AEB}">
      <dgm:prSet/>
      <dgm:spPr/>
      <dgm:t>
        <a:bodyPr/>
        <a:lstStyle/>
        <a:p>
          <a:endParaRPr lang="da-DK"/>
        </a:p>
      </dgm:t>
    </dgm:pt>
    <dgm:pt modelId="{47931552-CB73-45FA-8C97-DD1AA8468684}">
      <dgm:prSet phldrT="[Tekst]" phldr="1"/>
      <dgm:spPr/>
      <dgm:t>
        <a:bodyPr/>
        <a:lstStyle/>
        <a:p>
          <a:endParaRPr lang="da-DK"/>
        </a:p>
      </dgm:t>
    </dgm:pt>
    <dgm:pt modelId="{1EA1D9D2-D398-4F8C-852F-D3138B19444D}" type="parTrans" cxnId="{9B56EA45-BD6F-4E8C-B6FE-197E673F2202}">
      <dgm:prSet/>
      <dgm:spPr/>
      <dgm:t>
        <a:bodyPr/>
        <a:lstStyle/>
        <a:p>
          <a:endParaRPr lang="da-DK"/>
        </a:p>
      </dgm:t>
    </dgm:pt>
    <dgm:pt modelId="{4F1F6E68-4A21-4688-B0F5-E2F25497F8E2}" type="sibTrans" cxnId="{9B56EA45-BD6F-4E8C-B6FE-197E673F2202}">
      <dgm:prSet/>
      <dgm:spPr/>
      <dgm:t>
        <a:bodyPr/>
        <a:lstStyle/>
        <a:p>
          <a:endParaRPr lang="da-DK"/>
        </a:p>
      </dgm:t>
    </dgm:pt>
    <dgm:pt modelId="{FEBD4D76-749C-456B-B618-C874BA03DFE8}">
      <dgm:prSet phldrT="[Tekst]" phldr="1"/>
      <dgm:spPr/>
      <dgm:t>
        <a:bodyPr/>
        <a:lstStyle/>
        <a:p>
          <a:endParaRPr lang="da-DK"/>
        </a:p>
      </dgm:t>
    </dgm:pt>
    <dgm:pt modelId="{D719BAF3-BEFC-4E4E-9F12-E417D6DBDC17}" type="parTrans" cxnId="{40FC3551-60BF-4A15-BB64-943F6EE56B17}">
      <dgm:prSet/>
      <dgm:spPr/>
      <dgm:t>
        <a:bodyPr/>
        <a:lstStyle/>
        <a:p>
          <a:endParaRPr lang="da-DK"/>
        </a:p>
      </dgm:t>
    </dgm:pt>
    <dgm:pt modelId="{444ED36B-AD8E-4560-AC90-5132E6D3DCD4}" type="sibTrans" cxnId="{40FC3551-60BF-4A15-BB64-943F6EE56B17}">
      <dgm:prSet/>
      <dgm:spPr/>
      <dgm:t>
        <a:bodyPr/>
        <a:lstStyle/>
        <a:p>
          <a:endParaRPr lang="da-DK"/>
        </a:p>
      </dgm:t>
    </dgm:pt>
    <dgm:pt modelId="{2E403106-B2AD-4C62-A626-E020403BE820}">
      <dgm:prSet phldrT="[Tekst]" phldr="1"/>
      <dgm:spPr/>
      <dgm:t>
        <a:bodyPr/>
        <a:lstStyle/>
        <a:p>
          <a:endParaRPr lang="da-DK"/>
        </a:p>
      </dgm:t>
    </dgm:pt>
    <dgm:pt modelId="{4671237E-D2C9-4E4F-BADE-D8984ED1DF58}" type="parTrans" cxnId="{EEBDD445-915D-45F9-9F9C-D343E9664FFD}">
      <dgm:prSet/>
      <dgm:spPr/>
      <dgm:t>
        <a:bodyPr/>
        <a:lstStyle/>
        <a:p>
          <a:endParaRPr lang="da-DK"/>
        </a:p>
      </dgm:t>
    </dgm:pt>
    <dgm:pt modelId="{789051B3-67A6-452A-AD7E-C68D9D98CECE}" type="sibTrans" cxnId="{EEBDD445-915D-45F9-9F9C-D343E9664FFD}">
      <dgm:prSet/>
      <dgm:spPr/>
      <dgm:t>
        <a:bodyPr/>
        <a:lstStyle/>
        <a:p>
          <a:endParaRPr lang="da-DK"/>
        </a:p>
      </dgm:t>
    </dgm:pt>
    <dgm:pt modelId="{3843EF99-A826-426D-B8B1-67FDC06407D4}">
      <dgm:prSet phldrT="[Tekst]" phldr="1"/>
      <dgm:spPr/>
      <dgm:t>
        <a:bodyPr/>
        <a:lstStyle/>
        <a:p>
          <a:endParaRPr lang="da-DK"/>
        </a:p>
      </dgm:t>
    </dgm:pt>
    <dgm:pt modelId="{F19F6211-7A1D-473D-B603-242E9F738975}" type="parTrans" cxnId="{E158B6D1-AD0A-48FF-AC95-8AB42E063CBF}">
      <dgm:prSet/>
      <dgm:spPr/>
      <dgm:t>
        <a:bodyPr/>
        <a:lstStyle/>
        <a:p>
          <a:endParaRPr lang="da-DK"/>
        </a:p>
      </dgm:t>
    </dgm:pt>
    <dgm:pt modelId="{EC8E48F7-0E38-4EF4-85B3-EB502B36B7DA}" type="sibTrans" cxnId="{E158B6D1-AD0A-48FF-AC95-8AB42E063CBF}">
      <dgm:prSet/>
      <dgm:spPr/>
      <dgm:t>
        <a:bodyPr/>
        <a:lstStyle/>
        <a:p>
          <a:endParaRPr lang="da-DK"/>
        </a:p>
      </dgm:t>
    </dgm:pt>
    <dgm:pt modelId="{986EA307-0B1E-433C-A33D-BA820AB5E929}" type="pres">
      <dgm:prSet presAssocID="{68F256EC-A7ED-4024-9561-5FA8D64FE4A3}" presName="Name0" presStyleCnt="0">
        <dgm:presLayoutVars>
          <dgm:dir/>
          <dgm:resizeHandles val="exact"/>
        </dgm:presLayoutVars>
      </dgm:prSet>
      <dgm:spPr/>
    </dgm:pt>
    <dgm:pt modelId="{F1AEBF5C-448E-4EA0-A61B-91AD50054371}" type="pres">
      <dgm:prSet presAssocID="{971FCDFE-323D-4F96-9D45-11A94BF74088}" presName="composite" presStyleCnt="0"/>
      <dgm:spPr/>
    </dgm:pt>
    <dgm:pt modelId="{65D61DF8-9F34-41DC-8DD8-31D1F0F1945E}" type="pres">
      <dgm:prSet presAssocID="{971FCDFE-323D-4F96-9D45-11A94BF74088}" presName="rect1" presStyleLbl="bgShp" presStyleIdx="0" presStyleCnt="9"/>
      <dgm:spPr/>
    </dgm:pt>
    <dgm:pt modelId="{271A242A-6DBA-47DA-A2F6-8E7705691A2D}" type="pres">
      <dgm:prSet presAssocID="{971FCDFE-323D-4F96-9D45-11A94BF74088}" presName="rect2" presStyleLbl="trBgShp" presStyleIdx="0" presStyleCnt="9" custScaleX="89850" custLinFactY="-36922" custLinFactNeighborX="551" custLinFactNeighborY="-100000">
        <dgm:presLayoutVars>
          <dgm:bulletEnabled val="1"/>
        </dgm:presLayoutVars>
      </dgm:prSet>
      <dgm:spPr/>
    </dgm:pt>
    <dgm:pt modelId="{3A78FDFA-F3E4-40A4-BB50-7B387E8F08AF}" type="pres">
      <dgm:prSet presAssocID="{833351C9-E3F3-4DE1-9976-0D1A39CDC7E9}" presName="sibTrans" presStyleCnt="0"/>
      <dgm:spPr/>
    </dgm:pt>
    <dgm:pt modelId="{545D1549-0343-4DBE-8CF6-682D3F5C1B32}" type="pres">
      <dgm:prSet presAssocID="{6D2C58BE-C506-452C-95B5-CEF204198557}" presName="composite" presStyleCnt="0"/>
      <dgm:spPr/>
    </dgm:pt>
    <dgm:pt modelId="{7AFF63CA-A8D3-4E43-9CC7-093D91A1EFCE}" type="pres">
      <dgm:prSet presAssocID="{6D2C58BE-C506-452C-95B5-CEF204198557}" presName="rect1" presStyleLbl="bgShp" presStyleIdx="1" presStyleCnt="9"/>
      <dgm:spPr>
        <a:blipFill>
          <a:blip xmlns:r="http://schemas.openxmlformats.org/officeDocument/2006/relationships" r:embed="rId1"/>
          <a:srcRect/>
          <a:stretch>
            <a:fillRect l="-14000" r="-14000"/>
          </a:stretch>
        </a:blipFill>
      </dgm:spPr>
    </dgm:pt>
    <dgm:pt modelId="{BB6CBA2B-128A-4656-A278-B4204AFAA976}" type="pres">
      <dgm:prSet presAssocID="{6D2C58BE-C506-452C-95B5-CEF204198557}" presName="rect2" presStyleLbl="trBgShp" presStyleIdx="1" presStyleCnt="9">
        <dgm:presLayoutVars>
          <dgm:bulletEnabled val="1"/>
        </dgm:presLayoutVars>
      </dgm:prSet>
      <dgm:spPr/>
    </dgm:pt>
    <dgm:pt modelId="{3F37EFD5-BCF1-47FA-850A-5C6B6D79E8C0}" type="pres">
      <dgm:prSet presAssocID="{8D88EACE-AE74-450D-8FC8-C3B68971297B}" presName="sibTrans" presStyleCnt="0"/>
      <dgm:spPr/>
    </dgm:pt>
    <dgm:pt modelId="{56BFDE42-62D0-428F-8923-2F1BEAE582C4}" type="pres">
      <dgm:prSet presAssocID="{AE994295-37BD-4762-BDEC-2ECCC3C70BB9}" presName="composite" presStyleCnt="0"/>
      <dgm:spPr/>
    </dgm:pt>
    <dgm:pt modelId="{50CCBD4B-1409-4709-B875-E8717FF5BEE0}" type="pres">
      <dgm:prSet presAssocID="{AE994295-37BD-4762-BDEC-2ECCC3C70BB9}" presName="rect1" presStyleLbl="bgShp" presStyleIdx="2" presStyleCnt="9"/>
      <dgm:spPr>
        <a:blipFill>
          <a:blip xmlns:r="http://schemas.openxmlformats.org/officeDocument/2006/relationships" r:embed="rId2"/>
          <a:srcRect/>
          <a:stretch>
            <a:fillRect l="-25000" r="-25000"/>
          </a:stretch>
        </a:blipFill>
      </dgm:spPr>
    </dgm:pt>
    <dgm:pt modelId="{CA2956B8-62E9-4DEE-A198-5F3D44D4B3A3}" type="pres">
      <dgm:prSet presAssocID="{AE994295-37BD-4762-BDEC-2ECCC3C70BB9}" presName="rect2" presStyleLbl="trBgShp" presStyleIdx="2" presStyleCnt="9">
        <dgm:presLayoutVars>
          <dgm:bulletEnabled val="1"/>
        </dgm:presLayoutVars>
      </dgm:prSet>
      <dgm:spPr/>
    </dgm:pt>
    <dgm:pt modelId="{4FA19640-6D7F-4AEC-99EB-5FD7BCD52B0A}" type="pres">
      <dgm:prSet presAssocID="{715C2DB3-6CD6-435A-AF7E-09BD0951DD7A}" presName="sibTrans" presStyleCnt="0"/>
      <dgm:spPr/>
    </dgm:pt>
    <dgm:pt modelId="{F7F41003-7BFB-405D-92CE-FBA5FF7F9C7D}" type="pres">
      <dgm:prSet presAssocID="{3B530B23-04FE-49B1-9B77-B03312A04ABA}" presName="composite" presStyleCnt="0"/>
      <dgm:spPr/>
    </dgm:pt>
    <dgm:pt modelId="{85261920-EE07-46C9-9F92-061859E8C858}" type="pres">
      <dgm:prSet presAssocID="{3B530B23-04FE-49B1-9B77-B03312A04ABA}" presName="rect1" presStyleLbl="bgShp" presStyleIdx="3" presStyleCnt="9"/>
      <dgm:spPr>
        <a:blipFill>
          <a:blip xmlns:r="http://schemas.openxmlformats.org/officeDocument/2006/relationships" r:embed="rId3"/>
          <a:srcRect/>
          <a:stretch>
            <a:fillRect l="-14000" r="-14000"/>
          </a:stretch>
        </a:blipFill>
      </dgm:spPr>
    </dgm:pt>
    <dgm:pt modelId="{4662918D-1E02-4ACB-AB9D-729BB2DBEF2B}" type="pres">
      <dgm:prSet presAssocID="{3B530B23-04FE-49B1-9B77-B03312A04ABA}" presName="rect2" presStyleLbl="trBgShp" presStyleIdx="3" presStyleCnt="9">
        <dgm:presLayoutVars>
          <dgm:bulletEnabled val="1"/>
        </dgm:presLayoutVars>
      </dgm:prSet>
      <dgm:spPr/>
    </dgm:pt>
    <dgm:pt modelId="{AD4B0BA4-7C60-4451-9887-260931557263}" type="pres">
      <dgm:prSet presAssocID="{F8374C63-629C-4BAF-9505-2C2A05AC5370}" presName="sibTrans" presStyleCnt="0"/>
      <dgm:spPr/>
    </dgm:pt>
    <dgm:pt modelId="{4EFA5ECD-5CCA-4341-9D12-0913B46A19DD}" type="pres">
      <dgm:prSet presAssocID="{28400CC2-BE6A-4630-AD4E-8B1352F7F2CE}" presName="composite" presStyleCnt="0"/>
      <dgm:spPr/>
    </dgm:pt>
    <dgm:pt modelId="{FAA4DD6E-720E-4B10-8AF5-EE11A5B4F55F}" type="pres">
      <dgm:prSet presAssocID="{28400CC2-BE6A-4630-AD4E-8B1352F7F2CE}" presName="rect1" presStyleLbl="bgShp" presStyleIdx="4" presStyleCnt="9"/>
      <dgm:spPr>
        <a:blipFill>
          <a:blip xmlns:r="http://schemas.openxmlformats.org/officeDocument/2006/relationships" r:embed="rId4"/>
          <a:srcRect/>
          <a:stretch>
            <a:fillRect t="-33000" b="-33000"/>
          </a:stretch>
        </a:blipFill>
      </dgm:spPr>
    </dgm:pt>
    <dgm:pt modelId="{94E27005-543E-4160-8073-464245973D5D}" type="pres">
      <dgm:prSet presAssocID="{28400CC2-BE6A-4630-AD4E-8B1352F7F2CE}" presName="rect2" presStyleLbl="trBgShp" presStyleIdx="4" presStyleCnt="9">
        <dgm:presLayoutVars>
          <dgm:bulletEnabled val="1"/>
        </dgm:presLayoutVars>
      </dgm:prSet>
      <dgm:spPr/>
    </dgm:pt>
    <dgm:pt modelId="{9E2DEE19-6B51-4F22-A281-05D863D30697}" type="pres">
      <dgm:prSet presAssocID="{A232F5DA-7A2C-40BD-96EE-AEA2E7B4FD76}" presName="sibTrans" presStyleCnt="0"/>
      <dgm:spPr/>
    </dgm:pt>
    <dgm:pt modelId="{466148CF-2EB8-42E3-BC8B-DE94D585FDAB}" type="pres">
      <dgm:prSet presAssocID="{47931552-CB73-45FA-8C97-DD1AA8468684}" presName="composite" presStyleCnt="0"/>
      <dgm:spPr/>
    </dgm:pt>
    <dgm:pt modelId="{D838B622-6C15-4DA5-9FA4-D14E453F00A4}" type="pres">
      <dgm:prSet presAssocID="{47931552-CB73-45FA-8C97-DD1AA8468684}" presName="rect1" presStyleLbl="bgShp" presStyleIdx="5" presStyleCnt="9"/>
      <dgm:spPr>
        <a:blipFill>
          <a:blip xmlns:r="http://schemas.openxmlformats.org/officeDocument/2006/relationships" r:embed="rId5"/>
          <a:srcRect/>
          <a:stretch>
            <a:fillRect l="-14000" r="-14000"/>
          </a:stretch>
        </a:blipFill>
      </dgm:spPr>
    </dgm:pt>
    <dgm:pt modelId="{85C1D745-5B03-463D-BF56-1A5990A5C9C0}" type="pres">
      <dgm:prSet presAssocID="{47931552-CB73-45FA-8C97-DD1AA8468684}" presName="rect2" presStyleLbl="trBgShp" presStyleIdx="5" presStyleCnt="9">
        <dgm:presLayoutVars>
          <dgm:bulletEnabled val="1"/>
        </dgm:presLayoutVars>
      </dgm:prSet>
      <dgm:spPr/>
    </dgm:pt>
    <dgm:pt modelId="{3D0C32B6-0AF8-4593-BFE6-2D8D92048A8D}" type="pres">
      <dgm:prSet presAssocID="{4F1F6E68-4A21-4688-B0F5-E2F25497F8E2}" presName="sibTrans" presStyleCnt="0"/>
      <dgm:spPr/>
    </dgm:pt>
    <dgm:pt modelId="{614D0046-C9D5-44FB-8A58-79DF439195A7}" type="pres">
      <dgm:prSet presAssocID="{FEBD4D76-749C-456B-B618-C874BA03DFE8}" presName="composite" presStyleCnt="0"/>
      <dgm:spPr/>
    </dgm:pt>
    <dgm:pt modelId="{C5991AAA-A7A4-4710-84A7-E8A4944FA70B}" type="pres">
      <dgm:prSet presAssocID="{FEBD4D76-749C-456B-B618-C874BA03DFE8}" presName="rect1" presStyleLbl="bgShp" presStyleIdx="6" presStyleCnt="9"/>
      <dgm:spPr>
        <a:blipFill>
          <a:blip xmlns:r="http://schemas.openxmlformats.org/officeDocument/2006/relationships" r:embed="rId6"/>
          <a:srcRect/>
          <a:stretch>
            <a:fillRect l="-14000" r="-14000"/>
          </a:stretch>
        </a:blipFill>
      </dgm:spPr>
    </dgm:pt>
    <dgm:pt modelId="{B690C3FC-8040-4FDB-8AD2-FE1E3EFB7A72}" type="pres">
      <dgm:prSet presAssocID="{FEBD4D76-749C-456B-B618-C874BA03DFE8}" presName="rect2" presStyleLbl="trBgShp" presStyleIdx="6" presStyleCnt="9">
        <dgm:presLayoutVars>
          <dgm:bulletEnabled val="1"/>
        </dgm:presLayoutVars>
      </dgm:prSet>
      <dgm:spPr/>
    </dgm:pt>
    <dgm:pt modelId="{D0F34E1E-DA57-4459-A104-9584B75B14C4}" type="pres">
      <dgm:prSet presAssocID="{444ED36B-AD8E-4560-AC90-5132E6D3DCD4}" presName="sibTrans" presStyleCnt="0"/>
      <dgm:spPr/>
    </dgm:pt>
    <dgm:pt modelId="{D82B822B-A69C-4350-BAF2-6606C3AE9728}" type="pres">
      <dgm:prSet presAssocID="{2E403106-B2AD-4C62-A626-E020403BE820}" presName="composite" presStyleCnt="0"/>
      <dgm:spPr/>
    </dgm:pt>
    <dgm:pt modelId="{A689F9F5-8F49-4B67-9E79-5C3850B30FD6}" type="pres">
      <dgm:prSet presAssocID="{2E403106-B2AD-4C62-A626-E020403BE820}" presName="rect1" presStyleLbl="bgShp" presStyleIdx="7" presStyleCnt="9"/>
      <dgm:spPr>
        <a:blipFill>
          <a:blip xmlns:r="http://schemas.openxmlformats.org/officeDocument/2006/relationships" r:embed="rId7"/>
          <a:srcRect/>
          <a:stretch>
            <a:fillRect l="-16000" r="-16000"/>
          </a:stretch>
        </a:blipFill>
      </dgm:spPr>
    </dgm:pt>
    <dgm:pt modelId="{C7578824-0577-4B90-9736-F08EA9100263}" type="pres">
      <dgm:prSet presAssocID="{2E403106-B2AD-4C62-A626-E020403BE820}" presName="rect2" presStyleLbl="trBgShp" presStyleIdx="7" presStyleCnt="9">
        <dgm:presLayoutVars>
          <dgm:bulletEnabled val="1"/>
        </dgm:presLayoutVars>
      </dgm:prSet>
      <dgm:spPr/>
    </dgm:pt>
    <dgm:pt modelId="{1EC4CA92-4C88-4B50-AE00-DE48806BFE10}" type="pres">
      <dgm:prSet presAssocID="{789051B3-67A6-452A-AD7E-C68D9D98CECE}" presName="sibTrans" presStyleCnt="0"/>
      <dgm:spPr/>
    </dgm:pt>
    <dgm:pt modelId="{512B94E2-ED2E-4DF1-924E-304D12B58F48}" type="pres">
      <dgm:prSet presAssocID="{3843EF99-A826-426D-B8B1-67FDC06407D4}" presName="composite" presStyleCnt="0"/>
      <dgm:spPr/>
    </dgm:pt>
    <dgm:pt modelId="{242068D9-C89B-4745-8A55-DA736CE6A0CC}" type="pres">
      <dgm:prSet presAssocID="{3843EF99-A826-426D-B8B1-67FDC06407D4}" presName="rect1" presStyleLbl="bgShp" presStyleIdx="8" presStyleCnt="9"/>
      <dgm:spPr>
        <a:blipFill>
          <a:blip xmlns:r="http://schemas.openxmlformats.org/officeDocument/2006/relationships" r:embed="rId8"/>
          <a:srcRect/>
          <a:stretch>
            <a:fillRect l="-14000" r="-14000"/>
          </a:stretch>
        </a:blipFill>
      </dgm:spPr>
    </dgm:pt>
    <dgm:pt modelId="{CB6902E1-5A6E-4382-83A8-141063962035}" type="pres">
      <dgm:prSet presAssocID="{3843EF99-A826-426D-B8B1-67FDC06407D4}" presName="rect2" presStyleLbl="trBgShp" presStyleIdx="8" presStyleCnt="9">
        <dgm:presLayoutVars>
          <dgm:bulletEnabled val="1"/>
        </dgm:presLayoutVars>
      </dgm:prSet>
      <dgm:spPr/>
    </dgm:pt>
  </dgm:ptLst>
  <dgm:cxnLst>
    <dgm:cxn modelId="{8C5BFC25-AF79-4C4B-9525-B3C29AB85409}" type="presOf" srcId="{47931552-CB73-45FA-8C97-DD1AA8468684}" destId="{85C1D745-5B03-463D-BF56-1A5990A5C9C0}" srcOrd="0" destOrd="0" presId="urn:microsoft.com/office/officeart/2008/layout/BendingPictureSemiTransparentText"/>
    <dgm:cxn modelId="{4C103E34-78B3-436D-BC8C-7DBD2AD14241}" srcId="{68F256EC-A7ED-4024-9561-5FA8D64FE4A3}" destId="{AE994295-37BD-4762-BDEC-2ECCC3C70BB9}" srcOrd="2" destOrd="0" parTransId="{DB1A5D72-71C6-474E-9E9D-3BC16DE63482}" sibTransId="{715C2DB3-6CD6-435A-AF7E-09BD0951DD7A}"/>
    <dgm:cxn modelId="{9EBC6E38-E0AA-4893-B080-1E3655E392A7}" type="presOf" srcId="{3B530B23-04FE-49B1-9B77-B03312A04ABA}" destId="{4662918D-1E02-4ACB-AB9D-729BB2DBEF2B}" srcOrd="0" destOrd="0" presId="urn:microsoft.com/office/officeart/2008/layout/BendingPictureSemiTransparentText"/>
    <dgm:cxn modelId="{0D11AC3E-1F06-4A79-BF3B-184C4ABF5135}" type="presOf" srcId="{971FCDFE-323D-4F96-9D45-11A94BF74088}" destId="{271A242A-6DBA-47DA-A2F6-8E7705691A2D}" srcOrd="0" destOrd="0" presId="urn:microsoft.com/office/officeart/2008/layout/BendingPictureSemiTransparentText"/>
    <dgm:cxn modelId="{EEBDD445-915D-45F9-9F9C-D343E9664FFD}" srcId="{68F256EC-A7ED-4024-9561-5FA8D64FE4A3}" destId="{2E403106-B2AD-4C62-A626-E020403BE820}" srcOrd="7" destOrd="0" parTransId="{4671237E-D2C9-4E4F-BADE-D8984ED1DF58}" sibTransId="{789051B3-67A6-452A-AD7E-C68D9D98CECE}"/>
    <dgm:cxn modelId="{9B56EA45-BD6F-4E8C-B6FE-197E673F2202}" srcId="{68F256EC-A7ED-4024-9561-5FA8D64FE4A3}" destId="{47931552-CB73-45FA-8C97-DD1AA8468684}" srcOrd="5" destOrd="0" parTransId="{1EA1D9D2-D398-4F8C-852F-D3138B19444D}" sibTransId="{4F1F6E68-4A21-4688-B0F5-E2F25497F8E2}"/>
    <dgm:cxn modelId="{40FC3551-60BF-4A15-BB64-943F6EE56B17}" srcId="{68F256EC-A7ED-4024-9561-5FA8D64FE4A3}" destId="{FEBD4D76-749C-456B-B618-C874BA03DFE8}" srcOrd="6" destOrd="0" parTransId="{D719BAF3-BEFC-4E4E-9F12-E417D6DBDC17}" sibTransId="{444ED36B-AD8E-4560-AC90-5132E6D3DCD4}"/>
    <dgm:cxn modelId="{3B014854-14E7-4F3C-899B-96E9FDFD5500}" type="presOf" srcId="{68F256EC-A7ED-4024-9561-5FA8D64FE4A3}" destId="{986EA307-0B1E-433C-A33D-BA820AB5E929}" srcOrd="0" destOrd="0" presId="urn:microsoft.com/office/officeart/2008/layout/BendingPictureSemiTransparentText"/>
    <dgm:cxn modelId="{9B9C5257-D085-46AA-962E-DBC5C8F78763}" type="presOf" srcId="{AE994295-37BD-4762-BDEC-2ECCC3C70BB9}" destId="{CA2956B8-62E9-4DEE-A198-5F3D44D4B3A3}" srcOrd="0" destOrd="0" presId="urn:microsoft.com/office/officeart/2008/layout/BendingPictureSemiTransparentText"/>
    <dgm:cxn modelId="{0FE72B81-D4B6-42B0-8FE1-F64E667D14B6}" type="presOf" srcId="{3843EF99-A826-426D-B8B1-67FDC06407D4}" destId="{CB6902E1-5A6E-4382-83A8-141063962035}" srcOrd="0" destOrd="0" presId="urn:microsoft.com/office/officeart/2008/layout/BendingPictureSemiTransparentText"/>
    <dgm:cxn modelId="{79EF20A0-319B-49EA-901D-153ADBA49247}" type="presOf" srcId="{2E403106-B2AD-4C62-A626-E020403BE820}" destId="{C7578824-0577-4B90-9736-F08EA9100263}" srcOrd="0" destOrd="0" presId="urn:microsoft.com/office/officeart/2008/layout/BendingPictureSemiTransparentText"/>
    <dgm:cxn modelId="{C062B1AE-D0C4-41A8-825E-D5F875BCE017}" type="presOf" srcId="{FEBD4D76-749C-456B-B618-C874BA03DFE8}" destId="{B690C3FC-8040-4FDB-8AD2-FE1E3EFB7A72}" srcOrd="0" destOrd="0" presId="urn:microsoft.com/office/officeart/2008/layout/BendingPictureSemiTransparentText"/>
    <dgm:cxn modelId="{A29949B8-A44D-4319-9F7B-0FF4882BA097}" type="presOf" srcId="{6D2C58BE-C506-452C-95B5-CEF204198557}" destId="{BB6CBA2B-128A-4656-A278-B4204AFAA976}" srcOrd="0" destOrd="0" presId="urn:microsoft.com/office/officeart/2008/layout/BendingPictureSemiTransparentText"/>
    <dgm:cxn modelId="{A59BB2BB-A6BE-41B1-9CC0-84E05C29F4B1}" srcId="{68F256EC-A7ED-4024-9561-5FA8D64FE4A3}" destId="{6D2C58BE-C506-452C-95B5-CEF204198557}" srcOrd="1" destOrd="0" parTransId="{C92F6FA9-DA84-4DF4-9146-871C0136A29B}" sibTransId="{8D88EACE-AE74-450D-8FC8-C3B68971297B}"/>
    <dgm:cxn modelId="{E18B1BBC-2B6D-4DA1-9ACF-9E4959D2D2CD}" type="presOf" srcId="{28400CC2-BE6A-4630-AD4E-8B1352F7F2CE}" destId="{94E27005-543E-4160-8073-464245973D5D}" srcOrd="0" destOrd="0" presId="urn:microsoft.com/office/officeart/2008/layout/BendingPictureSemiTransparentText"/>
    <dgm:cxn modelId="{E158B6D1-AD0A-48FF-AC95-8AB42E063CBF}" srcId="{68F256EC-A7ED-4024-9561-5FA8D64FE4A3}" destId="{3843EF99-A826-426D-B8B1-67FDC06407D4}" srcOrd="8" destOrd="0" parTransId="{F19F6211-7A1D-473D-B603-242E9F738975}" sibTransId="{EC8E48F7-0E38-4EF4-85B3-EB502B36B7DA}"/>
    <dgm:cxn modelId="{1D8113F1-0D78-4330-9863-E99216842AEB}" srcId="{68F256EC-A7ED-4024-9561-5FA8D64FE4A3}" destId="{28400CC2-BE6A-4630-AD4E-8B1352F7F2CE}" srcOrd="4" destOrd="0" parTransId="{B3312840-339A-457E-B6DC-62BA93071D24}" sibTransId="{A232F5DA-7A2C-40BD-96EE-AEA2E7B4FD76}"/>
    <dgm:cxn modelId="{F644EBF1-CF06-44E1-A80D-8E3D8F3B4725}" srcId="{68F256EC-A7ED-4024-9561-5FA8D64FE4A3}" destId="{3B530B23-04FE-49B1-9B77-B03312A04ABA}" srcOrd="3" destOrd="0" parTransId="{456B02F1-6746-46AB-84D5-D55998D3893C}" sibTransId="{F8374C63-629C-4BAF-9505-2C2A05AC5370}"/>
    <dgm:cxn modelId="{B19833F9-0328-4AED-AB94-8672F748A815}" srcId="{68F256EC-A7ED-4024-9561-5FA8D64FE4A3}" destId="{971FCDFE-323D-4F96-9D45-11A94BF74088}" srcOrd="0" destOrd="0" parTransId="{20DF2981-03B9-4FD4-9271-5127E9C921B5}" sibTransId="{833351C9-E3F3-4DE1-9976-0D1A39CDC7E9}"/>
    <dgm:cxn modelId="{A0896C62-2AC9-4BB8-AFCD-EE2C02993278}" type="presParOf" srcId="{986EA307-0B1E-433C-A33D-BA820AB5E929}" destId="{F1AEBF5C-448E-4EA0-A61B-91AD50054371}" srcOrd="0" destOrd="0" presId="urn:microsoft.com/office/officeart/2008/layout/BendingPictureSemiTransparentText"/>
    <dgm:cxn modelId="{F3120A06-14A9-409D-9849-93F0097B82D0}" type="presParOf" srcId="{F1AEBF5C-448E-4EA0-A61B-91AD50054371}" destId="{65D61DF8-9F34-41DC-8DD8-31D1F0F1945E}" srcOrd="0" destOrd="0" presId="urn:microsoft.com/office/officeart/2008/layout/BendingPictureSemiTransparentText"/>
    <dgm:cxn modelId="{C557B8CD-DBC0-4E92-A0F1-AC7BDBF40C14}" type="presParOf" srcId="{F1AEBF5C-448E-4EA0-A61B-91AD50054371}" destId="{271A242A-6DBA-47DA-A2F6-8E7705691A2D}" srcOrd="1" destOrd="0" presId="urn:microsoft.com/office/officeart/2008/layout/BendingPictureSemiTransparentText"/>
    <dgm:cxn modelId="{64E2BF0E-DFBA-4B4E-A698-4535D8E18610}" type="presParOf" srcId="{986EA307-0B1E-433C-A33D-BA820AB5E929}" destId="{3A78FDFA-F3E4-40A4-BB50-7B387E8F08AF}" srcOrd="1" destOrd="0" presId="urn:microsoft.com/office/officeart/2008/layout/BendingPictureSemiTransparentText"/>
    <dgm:cxn modelId="{22787261-A07D-4C55-A071-AF3CD9DDE671}" type="presParOf" srcId="{986EA307-0B1E-433C-A33D-BA820AB5E929}" destId="{545D1549-0343-4DBE-8CF6-682D3F5C1B32}" srcOrd="2" destOrd="0" presId="urn:microsoft.com/office/officeart/2008/layout/BendingPictureSemiTransparentText"/>
    <dgm:cxn modelId="{D7D56032-97C4-49B4-BA5E-A82B087AF31F}" type="presParOf" srcId="{545D1549-0343-4DBE-8CF6-682D3F5C1B32}" destId="{7AFF63CA-A8D3-4E43-9CC7-093D91A1EFCE}" srcOrd="0" destOrd="0" presId="urn:microsoft.com/office/officeart/2008/layout/BendingPictureSemiTransparentText"/>
    <dgm:cxn modelId="{F0D36AC4-C4A1-4A07-A1EA-7C84BF7C0295}" type="presParOf" srcId="{545D1549-0343-4DBE-8CF6-682D3F5C1B32}" destId="{BB6CBA2B-128A-4656-A278-B4204AFAA976}" srcOrd="1" destOrd="0" presId="urn:microsoft.com/office/officeart/2008/layout/BendingPictureSemiTransparentText"/>
    <dgm:cxn modelId="{27CDDCDA-534C-41BF-90C4-F0D7208A6B13}" type="presParOf" srcId="{986EA307-0B1E-433C-A33D-BA820AB5E929}" destId="{3F37EFD5-BCF1-47FA-850A-5C6B6D79E8C0}" srcOrd="3" destOrd="0" presId="urn:microsoft.com/office/officeart/2008/layout/BendingPictureSemiTransparentText"/>
    <dgm:cxn modelId="{A5D04025-505D-409C-8730-A1271B3AE645}" type="presParOf" srcId="{986EA307-0B1E-433C-A33D-BA820AB5E929}" destId="{56BFDE42-62D0-428F-8923-2F1BEAE582C4}" srcOrd="4" destOrd="0" presId="urn:microsoft.com/office/officeart/2008/layout/BendingPictureSemiTransparentText"/>
    <dgm:cxn modelId="{B237DB65-B583-4580-BB3F-F232BF1A4D03}" type="presParOf" srcId="{56BFDE42-62D0-428F-8923-2F1BEAE582C4}" destId="{50CCBD4B-1409-4709-B875-E8717FF5BEE0}" srcOrd="0" destOrd="0" presId="urn:microsoft.com/office/officeart/2008/layout/BendingPictureSemiTransparentText"/>
    <dgm:cxn modelId="{A8028FCC-7283-46FF-AB88-A69E02A723FF}" type="presParOf" srcId="{56BFDE42-62D0-428F-8923-2F1BEAE582C4}" destId="{CA2956B8-62E9-4DEE-A198-5F3D44D4B3A3}" srcOrd="1" destOrd="0" presId="urn:microsoft.com/office/officeart/2008/layout/BendingPictureSemiTransparentText"/>
    <dgm:cxn modelId="{274F3E75-22CC-421D-B849-6E772544B65A}" type="presParOf" srcId="{986EA307-0B1E-433C-A33D-BA820AB5E929}" destId="{4FA19640-6D7F-4AEC-99EB-5FD7BCD52B0A}" srcOrd="5" destOrd="0" presId="urn:microsoft.com/office/officeart/2008/layout/BendingPictureSemiTransparentText"/>
    <dgm:cxn modelId="{F9A6CFE5-997F-4AB1-B20F-3C8D3C8B7AF6}" type="presParOf" srcId="{986EA307-0B1E-433C-A33D-BA820AB5E929}" destId="{F7F41003-7BFB-405D-92CE-FBA5FF7F9C7D}" srcOrd="6" destOrd="0" presId="urn:microsoft.com/office/officeart/2008/layout/BendingPictureSemiTransparentText"/>
    <dgm:cxn modelId="{E34DBD02-FB27-4F5D-9689-C3AA11DE3E33}" type="presParOf" srcId="{F7F41003-7BFB-405D-92CE-FBA5FF7F9C7D}" destId="{85261920-EE07-46C9-9F92-061859E8C858}" srcOrd="0" destOrd="0" presId="urn:microsoft.com/office/officeart/2008/layout/BendingPictureSemiTransparentText"/>
    <dgm:cxn modelId="{10922954-472E-41B1-89CE-1FE2D40DFF81}" type="presParOf" srcId="{F7F41003-7BFB-405D-92CE-FBA5FF7F9C7D}" destId="{4662918D-1E02-4ACB-AB9D-729BB2DBEF2B}" srcOrd="1" destOrd="0" presId="urn:microsoft.com/office/officeart/2008/layout/BendingPictureSemiTransparentText"/>
    <dgm:cxn modelId="{30B91C26-438B-4558-B7C9-B035A27EA8DA}" type="presParOf" srcId="{986EA307-0B1E-433C-A33D-BA820AB5E929}" destId="{AD4B0BA4-7C60-4451-9887-260931557263}" srcOrd="7" destOrd="0" presId="urn:microsoft.com/office/officeart/2008/layout/BendingPictureSemiTransparentText"/>
    <dgm:cxn modelId="{311250A7-B2FE-4EC8-8CCE-1CC093C8D325}" type="presParOf" srcId="{986EA307-0B1E-433C-A33D-BA820AB5E929}" destId="{4EFA5ECD-5CCA-4341-9D12-0913B46A19DD}" srcOrd="8" destOrd="0" presId="urn:microsoft.com/office/officeart/2008/layout/BendingPictureSemiTransparentText"/>
    <dgm:cxn modelId="{CA94900F-1E53-4E0E-BABF-129B14975450}" type="presParOf" srcId="{4EFA5ECD-5CCA-4341-9D12-0913B46A19DD}" destId="{FAA4DD6E-720E-4B10-8AF5-EE11A5B4F55F}" srcOrd="0" destOrd="0" presId="urn:microsoft.com/office/officeart/2008/layout/BendingPictureSemiTransparentText"/>
    <dgm:cxn modelId="{A02A3EA1-EECA-42A8-A697-142476EB8D38}" type="presParOf" srcId="{4EFA5ECD-5CCA-4341-9D12-0913B46A19DD}" destId="{94E27005-543E-4160-8073-464245973D5D}" srcOrd="1" destOrd="0" presId="urn:microsoft.com/office/officeart/2008/layout/BendingPictureSemiTransparentText"/>
    <dgm:cxn modelId="{8C790BE4-D0BA-4AA9-9710-B87D4FF0C965}" type="presParOf" srcId="{986EA307-0B1E-433C-A33D-BA820AB5E929}" destId="{9E2DEE19-6B51-4F22-A281-05D863D30697}" srcOrd="9" destOrd="0" presId="urn:microsoft.com/office/officeart/2008/layout/BendingPictureSemiTransparentText"/>
    <dgm:cxn modelId="{306AB315-20FE-4F9F-B2F8-2514436BBC71}" type="presParOf" srcId="{986EA307-0B1E-433C-A33D-BA820AB5E929}" destId="{466148CF-2EB8-42E3-BC8B-DE94D585FDAB}" srcOrd="10" destOrd="0" presId="urn:microsoft.com/office/officeart/2008/layout/BendingPictureSemiTransparentText"/>
    <dgm:cxn modelId="{13C3F7FF-B819-48C8-9CFD-7E4EE2437340}" type="presParOf" srcId="{466148CF-2EB8-42E3-BC8B-DE94D585FDAB}" destId="{D838B622-6C15-4DA5-9FA4-D14E453F00A4}" srcOrd="0" destOrd="0" presId="urn:microsoft.com/office/officeart/2008/layout/BendingPictureSemiTransparentText"/>
    <dgm:cxn modelId="{B8E79CE2-5E54-41D1-8969-CA3A46A591B8}" type="presParOf" srcId="{466148CF-2EB8-42E3-BC8B-DE94D585FDAB}" destId="{85C1D745-5B03-463D-BF56-1A5990A5C9C0}" srcOrd="1" destOrd="0" presId="urn:microsoft.com/office/officeart/2008/layout/BendingPictureSemiTransparentText"/>
    <dgm:cxn modelId="{07BDB950-14EF-41EE-A4FE-360BE3AD3C70}" type="presParOf" srcId="{986EA307-0B1E-433C-A33D-BA820AB5E929}" destId="{3D0C32B6-0AF8-4593-BFE6-2D8D92048A8D}" srcOrd="11" destOrd="0" presId="urn:microsoft.com/office/officeart/2008/layout/BendingPictureSemiTransparentText"/>
    <dgm:cxn modelId="{8EB07E06-B340-42A4-82AA-027373911836}" type="presParOf" srcId="{986EA307-0B1E-433C-A33D-BA820AB5E929}" destId="{614D0046-C9D5-44FB-8A58-79DF439195A7}" srcOrd="12" destOrd="0" presId="urn:microsoft.com/office/officeart/2008/layout/BendingPictureSemiTransparentText"/>
    <dgm:cxn modelId="{72F2CF11-57DC-437A-A762-567ADB3BB44E}" type="presParOf" srcId="{614D0046-C9D5-44FB-8A58-79DF439195A7}" destId="{C5991AAA-A7A4-4710-84A7-E8A4944FA70B}" srcOrd="0" destOrd="0" presId="urn:microsoft.com/office/officeart/2008/layout/BendingPictureSemiTransparentText"/>
    <dgm:cxn modelId="{F716A53D-960C-426C-81CD-72350DC96AEA}" type="presParOf" srcId="{614D0046-C9D5-44FB-8A58-79DF439195A7}" destId="{B690C3FC-8040-4FDB-8AD2-FE1E3EFB7A72}" srcOrd="1" destOrd="0" presId="urn:microsoft.com/office/officeart/2008/layout/BendingPictureSemiTransparentText"/>
    <dgm:cxn modelId="{F63F1D47-FE1A-489F-90A8-706230F7268D}" type="presParOf" srcId="{986EA307-0B1E-433C-A33D-BA820AB5E929}" destId="{D0F34E1E-DA57-4459-A104-9584B75B14C4}" srcOrd="13" destOrd="0" presId="urn:microsoft.com/office/officeart/2008/layout/BendingPictureSemiTransparentText"/>
    <dgm:cxn modelId="{3BD1927E-3410-43AF-8AB7-9F4C7F9925A3}" type="presParOf" srcId="{986EA307-0B1E-433C-A33D-BA820AB5E929}" destId="{D82B822B-A69C-4350-BAF2-6606C3AE9728}" srcOrd="14" destOrd="0" presId="urn:microsoft.com/office/officeart/2008/layout/BendingPictureSemiTransparentText"/>
    <dgm:cxn modelId="{D6A66A00-285D-47F6-AA56-3A120FFF5166}" type="presParOf" srcId="{D82B822B-A69C-4350-BAF2-6606C3AE9728}" destId="{A689F9F5-8F49-4B67-9E79-5C3850B30FD6}" srcOrd="0" destOrd="0" presId="urn:microsoft.com/office/officeart/2008/layout/BendingPictureSemiTransparentText"/>
    <dgm:cxn modelId="{1203BCE4-0378-4A52-8EC6-B983BDBE6EA4}" type="presParOf" srcId="{D82B822B-A69C-4350-BAF2-6606C3AE9728}" destId="{C7578824-0577-4B90-9736-F08EA9100263}" srcOrd="1" destOrd="0" presId="urn:microsoft.com/office/officeart/2008/layout/BendingPictureSemiTransparentText"/>
    <dgm:cxn modelId="{8C960099-9C80-4A0E-A63D-B160F34BE2C1}" type="presParOf" srcId="{986EA307-0B1E-433C-A33D-BA820AB5E929}" destId="{1EC4CA92-4C88-4B50-AE00-DE48806BFE10}" srcOrd="15" destOrd="0" presId="urn:microsoft.com/office/officeart/2008/layout/BendingPictureSemiTransparentText"/>
    <dgm:cxn modelId="{C4F3677B-ECF5-482C-98FD-92AFECE48B71}" type="presParOf" srcId="{986EA307-0B1E-433C-A33D-BA820AB5E929}" destId="{512B94E2-ED2E-4DF1-924E-304D12B58F48}" srcOrd="16" destOrd="0" presId="urn:microsoft.com/office/officeart/2008/layout/BendingPictureSemiTransparentText"/>
    <dgm:cxn modelId="{748EB36F-9D0C-4D85-89A5-F807490BB85D}" type="presParOf" srcId="{512B94E2-ED2E-4DF1-924E-304D12B58F48}" destId="{242068D9-C89B-4745-8A55-DA736CE6A0CC}" srcOrd="0" destOrd="0" presId="urn:microsoft.com/office/officeart/2008/layout/BendingPictureSemiTransparentText"/>
    <dgm:cxn modelId="{E0986CE4-D79E-4363-B775-5166B4E99517}" type="presParOf" srcId="{512B94E2-ED2E-4DF1-924E-304D12B58F48}" destId="{CB6902E1-5A6E-4382-83A8-14106396203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92CA4A-FDF7-42D5-BA24-EC340C2BE18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2530995-6A54-4CDB-AAB5-EF0624B571FD}">
      <dgm:prSet custT="1"/>
      <dgm:spPr/>
      <dgm:t>
        <a:bodyPr/>
        <a:lstStyle/>
        <a:p>
          <a:r>
            <a:rPr lang="da-DK" sz="2500" i="0">
              <a:latin typeface="Calibri" panose="020F0502020204030204" pitchFamily="34" charset="0"/>
              <a:ea typeface="Calibri" panose="020F0502020204030204" pitchFamily="34" charset="0"/>
              <a:cs typeface="Calibri" panose="020F0502020204030204" pitchFamily="34" charset="0"/>
            </a:rPr>
            <a:t>Hvad betyder nadver?          </a:t>
          </a:r>
        </a:p>
      </dgm:t>
    </dgm:pt>
    <dgm:pt modelId="{F0DE68AC-619A-40C9-A70A-4C97D21830B6}" type="parTrans" cxnId="{77C4B397-B84F-4979-A7C8-8ABEA4119855}">
      <dgm:prSet/>
      <dgm:spPr/>
      <dgm:t>
        <a:bodyPr/>
        <a:lstStyle/>
        <a:p>
          <a:endParaRPr lang="en-US"/>
        </a:p>
      </dgm:t>
    </dgm:pt>
    <dgm:pt modelId="{4342CDC4-9985-4D9B-BFE3-AF97FEF0380E}" type="sibTrans" cxnId="{77C4B397-B84F-4979-A7C8-8ABEA4119855}">
      <dgm:prSet/>
      <dgm:spPr/>
      <dgm:t>
        <a:bodyPr/>
        <a:lstStyle/>
        <a:p>
          <a:endParaRPr lang="en-US"/>
        </a:p>
      </dgm:t>
    </dgm:pt>
    <dgm:pt modelId="{F700D489-54F7-4BBD-824C-D4B9DA0A71D2}">
      <dgm:prSet custT="1"/>
      <dgm:spPr/>
      <dgm:t>
        <a:bodyPr/>
        <a:lstStyle/>
        <a:p>
          <a:r>
            <a:rPr lang="da-DK" sz="2500" b="0" i="0">
              <a:latin typeface="Calibri" panose="020F0502020204030204" pitchFamily="34" charset="0"/>
              <a:ea typeface="Calibri" panose="020F0502020204030204" pitchFamily="34" charset="0"/>
              <a:cs typeface="Calibri" panose="020F0502020204030204" pitchFamily="34" charset="0"/>
            </a:rPr>
            <a:t>Hvad spiser og drikker man ved nadveren i kirken?</a:t>
          </a:r>
        </a:p>
      </dgm:t>
    </dgm:pt>
    <dgm:pt modelId="{9296B0A9-70E0-4E33-852C-94183F9AF1E7}" type="parTrans" cxnId="{7AD19643-401A-4A1B-9EFA-E256CCCAB9E8}">
      <dgm:prSet/>
      <dgm:spPr/>
      <dgm:t>
        <a:bodyPr/>
        <a:lstStyle/>
        <a:p>
          <a:endParaRPr lang="en-US"/>
        </a:p>
      </dgm:t>
    </dgm:pt>
    <dgm:pt modelId="{85AA5546-4AA7-4444-BC70-E8E2509F73E8}" type="sibTrans" cxnId="{7AD19643-401A-4A1B-9EFA-E256CCCAB9E8}">
      <dgm:prSet/>
      <dgm:spPr/>
      <dgm:t>
        <a:bodyPr/>
        <a:lstStyle/>
        <a:p>
          <a:endParaRPr lang="en-US"/>
        </a:p>
      </dgm:t>
    </dgm:pt>
    <dgm:pt modelId="{231DB829-F434-4A42-A87A-B9AD1B122932}">
      <dgm:prSet custT="1"/>
      <dgm:spPr/>
      <dgm:t>
        <a:bodyPr/>
        <a:lstStyle/>
        <a:p>
          <a:r>
            <a:rPr lang="da-DK" sz="2500" b="0" i="0">
              <a:latin typeface="Calibri" panose="020F0502020204030204" pitchFamily="34" charset="0"/>
              <a:ea typeface="Calibri" panose="020F0502020204030204" pitchFamily="34" charset="0"/>
              <a:cs typeface="Calibri" panose="020F0502020204030204" pitchFamily="34" charset="0"/>
            </a:rPr>
            <a:t>Hvad er det symbol på?</a:t>
          </a:r>
        </a:p>
      </dgm:t>
    </dgm:pt>
    <dgm:pt modelId="{A5CF22A3-58CC-4024-98FA-D4989C8F7020}" type="parTrans" cxnId="{0716DA62-6E0B-4310-ABD4-76A7C60199E8}">
      <dgm:prSet/>
      <dgm:spPr/>
      <dgm:t>
        <a:bodyPr/>
        <a:lstStyle/>
        <a:p>
          <a:endParaRPr lang="en-US"/>
        </a:p>
      </dgm:t>
    </dgm:pt>
    <dgm:pt modelId="{544B378D-20E4-4E6F-94A1-0B71D575F87D}" type="sibTrans" cxnId="{0716DA62-6E0B-4310-ABD4-76A7C60199E8}">
      <dgm:prSet/>
      <dgm:spPr/>
      <dgm:t>
        <a:bodyPr/>
        <a:lstStyle/>
        <a:p>
          <a:endParaRPr lang="en-US"/>
        </a:p>
      </dgm:t>
    </dgm:pt>
    <dgm:pt modelId="{6424808A-9B9C-4387-B9E4-4E75C9836F01}">
      <dgm:prSet custT="1"/>
      <dgm:spPr/>
      <dgm:t>
        <a:bodyPr/>
        <a:lstStyle/>
        <a:p>
          <a:r>
            <a:rPr lang="da-DK" sz="2500" b="0" i="0">
              <a:latin typeface="Calibri" panose="020F0502020204030204" pitchFamily="34" charset="0"/>
              <a:ea typeface="Calibri" panose="020F0502020204030204" pitchFamily="34" charset="0"/>
              <a:cs typeface="Calibri" panose="020F0502020204030204" pitchFamily="34" charset="0"/>
            </a:rPr>
            <a:t>Hvem fandt på nadveren?</a:t>
          </a:r>
          <a:endParaRPr lang="en-US" sz="2500">
            <a:latin typeface="Calibri" panose="020F0502020204030204" pitchFamily="34" charset="0"/>
            <a:ea typeface="Calibri" panose="020F0502020204030204" pitchFamily="34" charset="0"/>
            <a:cs typeface="Calibri" panose="020F0502020204030204" pitchFamily="34" charset="0"/>
          </a:endParaRPr>
        </a:p>
      </dgm:t>
    </dgm:pt>
    <dgm:pt modelId="{353EFB2B-3F60-4EED-A31D-4C1F1B274AAC}" type="parTrans" cxnId="{E2A9401E-E54F-455D-B495-69714AE01AC4}">
      <dgm:prSet/>
      <dgm:spPr/>
      <dgm:t>
        <a:bodyPr/>
        <a:lstStyle/>
        <a:p>
          <a:endParaRPr lang="en-US"/>
        </a:p>
      </dgm:t>
    </dgm:pt>
    <dgm:pt modelId="{4FC8B708-078E-4A30-A085-4D1E7770A67B}" type="sibTrans" cxnId="{E2A9401E-E54F-455D-B495-69714AE01AC4}">
      <dgm:prSet/>
      <dgm:spPr/>
      <dgm:t>
        <a:bodyPr/>
        <a:lstStyle/>
        <a:p>
          <a:endParaRPr lang="en-US"/>
        </a:p>
      </dgm:t>
    </dgm:pt>
    <dgm:pt modelId="{FB768213-6F7B-455E-8095-0780835FD92D}" type="pres">
      <dgm:prSet presAssocID="{7A92CA4A-FDF7-42D5-BA24-EC340C2BE187}" presName="linear" presStyleCnt="0">
        <dgm:presLayoutVars>
          <dgm:animLvl val="lvl"/>
          <dgm:resizeHandles val="exact"/>
        </dgm:presLayoutVars>
      </dgm:prSet>
      <dgm:spPr/>
    </dgm:pt>
    <dgm:pt modelId="{6CB1F92E-A25E-47F7-B403-4D108159BDC1}" type="pres">
      <dgm:prSet presAssocID="{52530995-6A54-4CDB-AAB5-EF0624B571FD}" presName="parentText" presStyleLbl="node1" presStyleIdx="0" presStyleCnt="4">
        <dgm:presLayoutVars>
          <dgm:chMax val="0"/>
          <dgm:bulletEnabled val="1"/>
        </dgm:presLayoutVars>
      </dgm:prSet>
      <dgm:spPr/>
    </dgm:pt>
    <dgm:pt modelId="{64553E51-1345-4D8B-8392-A1D0A10BDE89}" type="pres">
      <dgm:prSet presAssocID="{4342CDC4-9985-4D9B-BFE3-AF97FEF0380E}" presName="spacer" presStyleCnt="0"/>
      <dgm:spPr/>
    </dgm:pt>
    <dgm:pt modelId="{4965AF86-18B1-4F2C-A55E-04784335FA0B}" type="pres">
      <dgm:prSet presAssocID="{F700D489-54F7-4BBD-824C-D4B9DA0A71D2}" presName="parentText" presStyleLbl="node1" presStyleIdx="1" presStyleCnt="4">
        <dgm:presLayoutVars>
          <dgm:chMax val="0"/>
          <dgm:bulletEnabled val="1"/>
        </dgm:presLayoutVars>
      </dgm:prSet>
      <dgm:spPr/>
    </dgm:pt>
    <dgm:pt modelId="{D9B6DDA6-E190-4A86-A812-6581B0E833C3}" type="pres">
      <dgm:prSet presAssocID="{85AA5546-4AA7-4444-BC70-E8E2509F73E8}" presName="spacer" presStyleCnt="0"/>
      <dgm:spPr/>
    </dgm:pt>
    <dgm:pt modelId="{E64AA64B-726D-4A56-8C84-5C93B429C2EE}" type="pres">
      <dgm:prSet presAssocID="{231DB829-F434-4A42-A87A-B9AD1B122932}" presName="parentText" presStyleLbl="node1" presStyleIdx="2" presStyleCnt="4">
        <dgm:presLayoutVars>
          <dgm:chMax val="0"/>
          <dgm:bulletEnabled val="1"/>
        </dgm:presLayoutVars>
      </dgm:prSet>
      <dgm:spPr/>
    </dgm:pt>
    <dgm:pt modelId="{50A899FB-2290-4A02-8B03-ACBD298F5A1A}" type="pres">
      <dgm:prSet presAssocID="{544B378D-20E4-4E6F-94A1-0B71D575F87D}" presName="spacer" presStyleCnt="0"/>
      <dgm:spPr/>
    </dgm:pt>
    <dgm:pt modelId="{F3C1D096-0A13-4C77-A4EE-00C2667222F2}" type="pres">
      <dgm:prSet presAssocID="{6424808A-9B9C-4387-B9E4-4E75C9836F01}" presName="parentText" presStyleLbl="node1" presStyleIdx="3" presStyleCnt="4">
        <dgm:presLayoutVars>
          <dgm:chMax val="0"/>
          <dgm:bulletEnabled val="1"/>
        </dgm:presLayoutVars>
      </dgm:prSet>
      <dgm:spPr/>
    </dgm:pt>
  </dgm:ptLst>
  <dgm:cxnLst>
    <dgm:cxn modelId="{E2A9401E-E54F-455D-B495-69714AE01AC4}" srcId="{7A92CA4A-FDF7-42D5-BA24-EC340C2BE187}" destId="{6424808A-9B9C-4387-B9E4-4E75C9836F01}" srcOrd="3" destOrd="0" parTransId="{353EFB2B-3F60-4EED-A31D-4C1F1B274AAC}" sibTransId="{4FC8B708-078E-4A30-A085-4D1E7770A67B}"/>
    <dgm:cxn modelId="{0716DA62-6E0B-4310-ABD4-76A7C60199E8}" srcId="{7A92CA4A-FDF7-42D5-BA24-EC340C2BE187}" destId="{231DB829-F434-4A42-A87A-B9AD1B122932}" srcOrd="2" destOrd="0" parTransId="{A5CF22A3-58CC-4024-98FA-D4989C8F7020}" sibTransId="{544B378D-20E4-4E6F-94A1-0B71D575F87D}"/>
    <dgm:cxn modelId="{7AD19643-401A-4A1B-9EFA-E256CCCAB9E8}" srcId="{7A92CA4A-FDF7-42D5-BA24-EC340C2BE187}" destId="{F700D489-54F7-4BBD-824C-D4B9DA0A71D2}" srcOrd="1" destOrd="0" parTransId="{9296B0A9-70E0-4E33-852C-94183F9AF1E7}" sibTransId="{85AA5546-4AA7-4444-BC70-E8E2509F73E8}"/>
    <dgm:cxn modelId="{8613254B-3332-438E-8AFA-6873445B33E7}" type="presOf" srcId="{F700D489-54F7-4BBD-824C-D4B9DA0A71D2}" destId="{4965AF86-18B1-4F2C-A55E-04784335FA0B}" srcOrd="0" destOrd="0" presId="urn:microsoft.com/office/officeart/2005/8/layout/vList2"/>
    <dgm:cxn modelId="{8F60598E-CBE2-4E49-BA08-9A8CBEAD44D3}" type="presOf" srcId="{231DB829-F434-4A42-A87A-B9AD1B122932}" destId="{E64AA64B-726D-4A56-8C84-5C93B429C2EE}" srcOrd="0" destOrd="0" presId="urn:microsoft.com/office/officeart/2005/8/layout/vList2"/>
    <dgm:cxn modelId="{2548E294-03D8-4837-8D31-0A2DE80EEFC2}" type="presOf" srcId="{7A92CA4A-FDF7-42D5-BA24-EC340C2BE187}" destId="{FB768213-6F7B-455E-8095-0780835FD92D}" srcOrd="0" destOrd="0" presId="urn:microsoft.com/office/officeart/2005/8/layout/vList2"/>
    <dgm:cxn modelId="{77C4B397-B84F-4979-A7C8-8ABEA4119855}" srcId="{7A92CA4A-FDF7-42D5-BA24-EC340C2BE187}" destId="{52530995-6A54-4CDB-AAB5-EF0624B571FD}" srcOrd="0" destOrd="0" parTransId="{F0DE68AC-619A-40C9-A70A-4C97D21830B6}" sibTransId="{4342CDC4-9985-4D9B-BFE3-AF97FEF0380E}"/>
    <dgm:cxn modelId="{04C9B0AC-997B-4F33-A90D-E463385507B6}" type="presOf" srcId="{6424808A-9B9C-4387-B9E4-4E75C9836F01}" destId="{F3C1D096-0A13-4C77-A4EE-00C2667222F2}" srcOrd="0" destOrd="0" presId="urn:microsoft.com/office/officeart/2005/8/layout/vList2"/>
    <dgm:cxn modelId="{05C62AD2-3DA5-4BFD-914F-897E0A61B5EC}" type="presOf" srcId="{52530995-6A54-4CDB-AAB5-EF0624B571FD}" destId="{6CB1F92E-A25E-47F7-B403-4D108159BDC1}" srcOrd="0" destOrd="0" presId="urn:microsoft.com/office/officeart/2005/8/layout/vList2"/>
    <dgm:cxn modelId="{DB59CE8D-A734-46AF-AB9A-2F114988CA05}" type="presParOf" srcId="{FB768213-6F7B-455E-8095-0780835FD92D}" destId="{6CB1F92E-A25E-47F7-B403-4D108159BDC1}" srcOrd="0" destOrd="0" presId="urn:microsoft.com/office/officeart/2005/8/layout/vList2"/>
    <dgm:cxn modelId="{D8F6521C-0AA0-4942-A2B9-823A877F61E7}" type="presParOf" srcId="{FB768213-6F7B-455E-8095-0780835FD92D}" destId="{64553E51-1345-4D8B-8392-A1D0A10BDE89}" srcOrd="1" destOrd="0" presId="urn:microsoft.com/office/officeart/2005/8/layout/vList2"/>
    <dgm:cxn modelId="{682C0388-F5D2-4324-AD2A-BDD1C855F7D9}" type="presParOf" srcId="{FB768213-6F7B-455E-8095-0780835FD92D}" destId="{4965AF86-18B1-4F2C-A55E-04784335FA0B}" srcOrd="2" destOrd="0" presId="urn:microsoft.com/office/officeart/2005/8/layout/vList2"/>
    <dgm:cxn modelId="{9AFAE1DA-C5BB-4542-A10E-DF5825E45588}" type="presParOf" srcId="{FB768213-6F7B-455E-8095-0780835FD92D}" destId="{D9B6DDA6-E190-4A86-A812-6581B0E833C3}" srcOrd="3" destOrd="0" presId="urn:microsoft.com/office/officeart/2005/8/layout/vList2"/>
    <dgm:cxn modelId="{3031506D-FD17-4F45-A683-A12CBF1A6F56}" type="presParOf" srcId="{FB768213-6F7B-455E-8095-0780835FD92D}" destId="{E64AA64B-726D-4A56-8C84-5C93B429C2EE}" srcOrd="4" destOrd="0" presId="urn:microsoft.com/office/officeart/2005/8/layout/vList2"/>
    <dgm:cxn modelId="{5E373B9C-D983-4629-B183-5B6C209727E8}" type="presParOf" srcId="{FB768213-6F7B-455E-8095-0780835FD92D}" destId="{50A899FB-2290-4A02-8B03-ACBD298F5A1A}" srcOrd="5" destOrd="0" presId="urn:microsoft.com/office/officeart/2005/8/layout/vList2"/>
    <dgm:cxn modelId="{F8872501-6D0B-4B9B-8703-F4ACC12B6D26}" type="presParOf" srcId="{FB768213-6F7B-455E-8095-0780835FD92D}" destId="{F3C1D096-0A13-4C77-A4EE-00C2667222F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C6CFCC-DD00-44D2-A22A-C4719E58641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656B1FD-F6DD-4177-A4A1-C88E22855F3C}">
      <dgm:prSet custT="1"/>
      <dgm:spPr/>
      <dgm:t>
        <a:bodyPr/>
        <a:lstStyle/>
        <a:p>
          <a:r>
            <a:rPr lang="da-DK" sz="2500" b="1" i="0">
              <a:latin typeface="Calibri" panose="020F0502020204030204" pitchFamily="34" charset="0"/>
              <a:ea typeface="Calibri" panose="020F0502020204030204" pitchFamily="34" charset="0"/>
              <a:cs typeface="Calibri" panose="020F0502020204030204" pitchFamily="34" charset="0"/>
            </a:rPr>
            <a:t>Nadveren er et fællesskab mellem alle kristne </a:t>
          </a:r>
          <a:endParaRPr lang="en-US" sz="2500">
            <a:latin typeface="Calibri" panose="020F0502020204030204" pitchFamily="34" charset="0"/>
            <a:ea typeface="Calibri" panose="020F0502020204030204" pitchFamily="34" charset="0"/>
            <a:cs typeface="Calibri" panose="020F0502020204030204" pitchFamily="34" charset="0"/>
          </a:endParaRPr>
        </a:p>
      </dgm:t>
    </dgm:pt>
    <dgm:pt modelId="{5150D3F6-543D-4D84-900F-58F1DF1023C6}" type="parTrans" cxnId="{4FFADA4E-8C49-4549-A2DC-0E441B61042A}">
      <dgm:prSet/>
      <dgm:spPr/>
      <dgm:t>
        <a:bodyPr/>
        <a:lstStyle/>
        <a:p>
          <a:endParaRPr lang="en-US"/>
        </a:p>
      </dgm:t>
    </dgm:pt>
    <dgm:pt modelId="{950542C0-11B0-41A6-A1BB-968E280B147A}" type="sibTrans" cxnId="{4FFADA4E-8C49-4549-A2DC-0E441B61042A}">
      <dgm:prSet/>
      <dgm:spPr/>
      <dgm:t>
        <a:bodyPr/>
        <a:lstStyle/>
        <a:p>
          <a:endParaRPr lang="en-US"/>
        </a:p>
      </dgm:t>
    </dgm:pt>
    <dgm:pt modelId="{ECF2CA7F-ED9D-4261-8375-C267605FF65A}">
      <dgm:prSet custT="1"/>
      <dgm:spPr/>
      <dgm:t>
        <a:bodyPr/>
        <a:lstStyle/>
        <a:p>
          <a:r>
            <a:rPr lang="en-US" sz="2500">
              <a:latin typeface="Calibri" panose="020F0502020204030204" pitchFamily="34" charset="0"/>
              <a:ea typeface="Calibri" panose="020F0502020204030204" pitchFamily="34" charset="0"/>
              <a:cs typeface="Calibri" panose="020F0502020204030204" pitchFamily="34" charset="0"/>
            </a:rPr>
            <a:t>Har du </a:t>
          </a:r>
          <a:r>
            <a:rPr lang="en-US" sz="2500" err="1">
              <a:latin typeface="Calibri" panose="020F0502020204030204" pitchFamily="34" charset="0"/>
              <a:ea typeface="Calibri" panose="020F0502020204030204" pitchFamily="34" charset="0"/>
              <a:cs typeface="Calibri" panose="020F0502020204030204" pitchFamily="34" charset="0"/>
            </a:rPr>
            <a:t>prøvet</a:t>
          </a:r>
          <a:r>
            <a:rPr lang="en-US" sz="2500">
              <a:latin typeface="Calibri" panose="020F0502020204030204" pitchFamily="34" charset="0"/>
              <a:ea typeface="Calibri" panose="020F0502020204030204" pitchFamily="34" charset="0"/>
              <a:cs typeface="Calibri" panose="020F0502020204030204" pitchFamily="34" charset="0"/>
            </a:rPr>
            <a:t> det?</a:t>
          </a:r>
        </a:p>
      </dgm:t>
    </dgm:pt>
    <dgm:pt modelId="{F1BCEA95-556D-47A7-BFEF-D8522C2D3EEA}" type="parTrans" cxnId="{07EEB495-2814-45FE-8F0E-B3DAD156C7F8}">
      <dgm:prSet/>
      <dgm:spPr/>
      <dgm:t>
        <a:bodyPr/>
        <a:lstStyle/>
        <a:p>
          <a:endParaRPr lang="en-US"/>
        </a:p>
      </dgm:t>
    </dgm:pt>
    <dgm:pt modelId="{953204C9-B2EA-4A68-AA47-043088BB128F}" type="sibTrans" cxnId="{07EEB495-2814-45FE-8F0E-B3DAD156C7F8}">
      <dgm:prSet/>
      <dgm:spPr/>
      <dgm:t>
        <a:bodyPr/>
        <a:lstStyle/>
        <a:p>
          <a:endParaRPr lang="en-US"/>
        </a:p>
      </dgm:t>
    </dgm:pt>
    <dgm:pt modelId="{BB4AB138-CBB6-4399-BFF5-201428EAF1A9}">
      <dgm:prSet custT="1"/>
      <dgm:spPr/>
      <dgm:t>
        <a:bodyPr/>
        <a:lstStyle/>
        <a:p>
          <a:r>
            <a:rPr lang="en-US" sz="2500" err="1">
              <a:latin typeface="Calibri" panose="020F0502020204030204" pitchFamily="34" charset="0"/>
              <a:ea typeface="Calibri" panose="020F0502020204030204" pitchFamily="34" charset="0"/>
              <a:cs typeface="Calibri" panose="020F0502020204030204" pitchFamily="34" charset="0"/>
            </a:rPr>
            <a:t>Hvorfor</a:t>
          </a:r>
          <a:r>
            <a:rPr lang="en-US" sz="2500">
              <a:latin typeface="Calibri" panose="020F0502020204030204" pitchFamily="34" charset="0"/>
              <a:ea typeface="Calibri" panose="020F0502020204030204" pitchFamily="34" charset="0"/>
              <a:cs typeface="Calibri" panose="020F0502020204030204" pitchFamily="34" charset="0"/>
            </a:rPr>
            <a:t>?/</a:t>
          </a:r>
          <a:r>
            <a:rPr lang="en-US" sz="2500" err="1">
              <a:latin typeface="Calibri" panose="020F0502020204030204" pitchFamily="34" charset="0"/>
              <a:ea typeface="Calibri" panose="020F0502020204030204" pitchFamily="34" charset="0"/>
              <a:cs typeface="Calibri" panose="020F0502020204030204" pitchFamily="34" charset="0"/>
            </a:rPr>
            <a:t>Hvorfor</a:t>
          </a:r>
          <a:r>
            <a:rPr lang="en-US" sz="2500">
              <a:latin typeface="Calibri" panose="020F0502020204030204" pitchFamily="34" charset="0"/>
              <a:ea typeface="Calibri" panose="020F0502020204030204" pitchFamily="34" charset="0"/>
              <a:cs typeface="Calibri" panose="020F0502020204030204" pitchFamily="34" charset="0"/>
            </a:rPr>
            <a:t> </a:t>
          </a:r>
          <a:r>
            <a:rPr lang="en-US" sz="2500" err="1">
              <a:latin typeface="Calibri" panose="020F0502020204030204" pitchFamily="34" charset="0"/>
              <a:ea typeface="Calibri" panose="020F0502020204030204" pitchFamily="34" charset="0"/>
              <a:cs typeface="Calibri" panose="020F0502020204030204" pitchFamily="34" charset="0"/>
            </a:rPr>
            <a:t>ikke</a:t>
          </a:r>
          <a:r>
            <a:rPr lang="en-US" sz="2500">
              <a:latin typeface="Calibri" panose="020F0502020204030204" pitchFamily="34" charset="0"/>
              <a:ea typeface="Calibri" panose="020F0502020204030204" pitchFamily="34" charset="0"/>
              <a:cs typeface="Calibri" panose="020F0502020204030204" pitchFamily="34" charset="0"/>
            </a:rPr>
            <a:t>?</a:t>
          </a:r>
        </a:p>
      </dgm:t>
    </dgm:pt>
    <dgm:pt modelId="{F3D91E10-6294-44F6-962D-26C7BA48AE3F}" type="parTrans" cxnId="{CF19DBCD-7CA9-4ED6-8DEC-3EFF1954EA82}">
      <dgm:prSet/>
      <dgm:spPr/>
      <dgm:t>
        <a:bodyPr/>
        <a:lstStyle/>
        <a:p>
          <a:endParaRPr lang="da-DK"/>
        </a:p>
      </dgm:t>
    </dgm:pt>
    <dgm:pt modelId="{5CD4041B-2A73-47A7-B8E4-7833D49658FE}" type="sibTrans" cxnId="{CF19DBCD-7CA9-4ED6-8DEC-3EFF1954EA82}">
      <dgm:prSet/>
      <dgm:spPr/>
      <dgm:t>
        <a:bodyPr/>
        <a:lstStyle/>
        <a:p>
          <a:endParaRPr lang="da-DK"/>
        </a:p>
      </dgm:t>
    </dgm:pt>
    <dgm:pt modelId="{9AD8F92A-B152-4A05-8397-838D236C05EF}" type="pres">
      <dgm:prSet presAssocID="{FBC6CFCC-DD00-44D2-A22A-C4719E586412}" presName="Name0" presStyleCnt="0">
        <dgm:presLayoutVars>
          <dgm:dir/>
          <dgm:animLvl val="lvl"/>
          <dgm:resizeHandles val="exact"/>
        </dgm:presLayoutVars>
      </dgm:prSet>
      <dgm:spPr/>
    </dgm:pt>
    <dgm:pt modelId="{D744D59C-E24C-4B9B-A3BD-746FBFBB1BF8}" type="pres">
      <dgm:prSet presAssocID="{BB4AB138-CBB6-4399-BFF5-201428EAF1A9}" presName="boxAndChildren" presStyleCnt="0"/>
      <dgm:spPr/>
    </dgm:pt>
    <dgm:pt modelId="{0AB10F8E-B0D5-4CF7-AF96-646315AC8064}" type="pres">
      <dgm:prSet presAssocID="{BB4AB138-CBB6-4399-BFF5-201428EAF1A9}" presName="parentTextBox" presStyleLbl="node1" presStyleIdx="0" presStyleCnt="3"/>
      <dgm:spPr/>
    </dgm:pt>
    <dgm:pt modelId="{5C725720-886B-47C6-8EF6-1517EC8FD34D}" type="pres">
      <dgm:prSet presAssocID="{953204C9-B2EA-4A68-AA47-043088BB128F}" presName="sp" presStyleCnt="0"/>
      <dgm:spPr/>
    </dgm:pt>
    <dgm:pt modelId="{D10F5C8D-D72C-4A0A-8F4B-1773FF3FD718}" type="pres">
      <dgm:prSet presAssocID="{ECF2CA7F-ED9D-4261-8375-C267605FF65A}" presName="arrowAndChildren" presStyleCnt="0"/>
      <dgm:spPr/>
    </dgm:pt>
    <dgm:pt modelId="{DBBFA1C6-7C26-4ED2-A34B-033376B09EB4}" type="pres">
      <dgm:prSet presAssocID="{ECF2CA7F-ED9D-4261-8375-C267605FF65A}" presName="parentTextArrow" presStyleLbl="node1" presStyleIdx="1" presStyleCnt="3"/>
      <dgm:spPr/>
    </dgm:pt>
    <dgm:pt modelId="{92DDB9BA-1EDF-487C-A63D-44DB37C05B89}" type="pres">
      <dgm:prSet presAssocID="{950542C0-11B0-41A6-A1BB-968E280B147A}" presName="sp" presStyleCnt="0"/>
      <dgm:spPr/>
    </dgm:pt>
    <dgm:pt modelId="{2AF979A7-8BE8-4830-BBAF-51932DA016A7}" type="pres">
      <dgm:prSet presAssocID="{B656B1FD-F6DD-4177-A4A1-C88E22855F3C}" presName="arrowAndChildren" presStyleCnt="0"/>
      <dgm:spPr/>
    </dgm:pt>
    <dgm:pt modelId="{F20EA471-11FD-472B-A702-17A28D078D75}" type="pres">
      <dgm:prSet presAssocID="{B656B1FD-F6DD-4177-A4A1-C88E22855F3C}" presName="parentTextArrow" presStyleLbl="node1" presStyleIdx="2" presStyleCnt="3"/>
      <dgm:spPr/>
    </dgm:pt>
  </dgm:ptLst>
  <dgm:cxnLst>
    <dgm:cxn modelId="{71C67610-6412-41A3-8EC3-857E2C80B2EF}" type="presOf" srcId="{BB4AB138-CBB6-4399-BFF5-201428EAF1A9}" destId="{0AB10F8E-B0D5-4CF7-AF96-646315AC8064}" srcOrd="0" destOrd="0" presId="urn:microsoft.com/office/officeart/2005/8/layout/process4"/>
    <dgm:cxn modelId="{FCC3B61B-2C2C-4339-B207-4E9611E63CFF}" type="presOf" srcId="{FBC6CFCC-DD00-44D2-A22A-C4719E586412}" destId="{9AD8F92A-B152-4A05-8397-838D236C05EF}" srcOrd="0" destOrd="0" presId="urn:microsoft.com/office/officeart/2005/8/layout/process4"/>
    <dgm:cxn modelId="{ABD4D536-4B6C-46A5-97EA-85C76A6D48AF}" type="presOf" srcId="{ECF2CA7F-ED9D-4261-8375-C267605FF65A}" destId="{DBBFA1C6-7C26-4ED2-A34B-033376B09EB4}" srcOrd="0" destOrd="0" presId="urn:microsoft.com/office/officeart/2005/8/layout/process4"/>
    <dgm:cxn modelId="{4FFADA4E-8C49-4549-A2DC-0E441B61042A}" srcId="{FBC6CFCC-DD00-44D2-A22A-C4719E586412}" destId="{B656B1FD-F6DD-4177-A4A1-C88E22855F3C}" srcOrd="0" destOrd="0" parTransId="{5150D3F6-543D-4D84-900F-58F1DF1023C6}" sibTransId="{950542C0-11B0-41A6-A1BB-968E280B147A}"/>
    <dgm:cxn modelId="{07EEB495-2814-45FE-8F0E-B3DAD156C7F8}" srcId="{FBC6CFCC-DD00-44D2-A22A-C4719E586412}" destId="{ECF2CA7F-ED9D-4261-8375-C267605FF65A}" srcOrd="1" destOrd="0" parTransId="{F1BCEA95-556D-47A7-BFEF-D8522C2D3EEA}" sibTransId="{953204C9-B2EA-4A68-AA47-043088BB128F}"/>
    <dgm:cxn modelId="{E78443A1-3DAB-406C-A549-4D3A2D29ACB9}" type="presOf" srcId="{B656B1FD-F6DD-4177-A4A1-C88E22855F3C}" destId="{F20EA471-11FD-472B-A702-17A28D078D75}" srcOrd="0" destOrd="0" presId="urn:microsoft.com/office/officeart/2005/8/layout/process4"/>
    <dgm:cxn modelId="{CF19DBCD-7CA9-4ED6-8DEC-3EFF1954EA82}" srcId="{FBC6CFCC-DD00-44D2-A22A-C4719E586412}" destId="{BB4AB138-CBB6-4399-BFF5-201428EAF1A9}" srcOrd="2" destOrd="0" parTransId="{F3D91E10-6294-44F6-962D-26C7BA48AE3F}" sibTransId="{5CD4041B-2A73-47A7-B8E4-7833D49658FE}"/>
    <dgm:cxn modelId="{511C2FAD-393A-4656-89DC-51C4CD8A5725}" type="presParOf" srcId="{9AD8F92A-B152-4A05-8397-838D236C05EF}" destId="{D744D59C-E24C-4B9B-A3BD-746FBFBB1BF8}" srcOrd="0" destOrd="0" presId="urn:microsoft.com/office/officeart/2005/8/layout/process4"/>
    <dgm:cxn modelId="{CD18051E-9EBD-4569-BC6D-DACE9EF0488E}" type="presParOf" srcId="{D744D59C-E24C-4B9B-A3BD-746FBFBB1BF8}" destId="{0AB10F8E-B0D5-4CF7-AF96-646315AC8064}" srcOrd="0" destOrd="0" presId="urn:microsoft.com/office/officeart/2005/8/layout/process4"/>
    <dgm:cxn modelId="{59E18A0D-5A73-4EF5-A72D-2E0BC7F10D26}" type="presParOf" srcId="{9AD8F92A-B152-4A05-8397-838D236C05EF}" destId="{5C725720-886B-47C6-8EF6-1517EC8FD34D}" srcOrd="1" destOrd="0" presId="urn:microsoft.com/office/officeart/2005/8/layout/process4"/>
    <dgm:cxn modelId="{98737C6D-2051-4DCB-B1CE-7E68B3EB9706}" type="presParOf" srcId="{9AD8F92A-B152-4A05-8397-838D236C05EF}" destId="{D10F5C8D-D72C-4A0A-8F4B-1773FF3FD718}" srcOrd="2" destOrd="0" presId="urn:microsoft.com/office/officeart/2005/8/layout/process4"/>
    <dgm:cxn modelId="{9222445D-1CFF-4431-955C-850CBA6EB935}" type="presParOf" srcId="{D10F5C8D-D72C-4A0A-8F4B-1773FF3FD718}" destId="{DBBFA1C6-7C26-4ED2-A34B-033376B09EB4}" srcOrd="0" destOrd="0" presId="urn:microsoft.com/office/officeart/2005/8/layout/process4"/>
    <dgm:cxn modelId="{571BBDFA-722C-4F2F-A963-2418E95CA521}" type="presParOf" srcId="{9AD8F92A-B152-4A05-8397-838D236C05EF}" destId="{92DDB9BA-1EDF-487C-A63D-44DB37C05B89}" srcOrd="3" destOrd="0" presId="urn:microsoft.com/office/officeart/2005/8/layout/process4"/>
    <dgm:cxn modelId="{1475CA85-9BA5-4312-9F8D-D3F5D693C031}" type="presParOf" srcId="{9AD8F92A-B152-4A05-8397-838D236C05EF}" destId="{2AF979A7-8BE8-4830-BBAF-51932DA016A7}" srcOrd="4" destOrd="0" presId="urn:microsoft.com/office/officeart/2005/8/layout/process4"/>
    <dgm:cxn modelId="{229152F5-15F7-4CC1-9399-BB259B7C20DF}" type="presParOf" srcId="{2AF979A7-8BE8-4830-BBAF-51932DA016A7}" destId="{F20EA471-11FD-472B-A702-17A28D078D7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94E60F-B816-4058-82B6-BBC3563192C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E650BF4-7875-4A36-A152-B8590BE9DB6A}">
      <dgm:prSet custT="1"/>
      <dgm:spPr/>
      <dgm:t>
        <a:bodyPr/>
        <a:lstStyle/>
        <a:p>
          <a:pPr>
            <a:lnSpc>
              <a:spcPct val="100000"/>
            </a:lnSpc>
          </a:pPr>
          <a:r>
            <a:rPr lang="en-US" sz="1800" i="0">
              <a:latin typeface="Calibri" panose="020F0502020204030204" pitchFamily="34" charset="0"/>
              <a:ea typeface="Calibri" panose="020F0502020204030204" pitchFamily="34" charset="0"/>
              <a:cs typeface="Calibri" panose="020F0502020204030204" pitchFamily="34" charset="0"/>
            </a:rPr>
            <a:t>I </a:t>
          </a:r>
          <a:r>
            <a:rPr lang="en-US" sz="1800" i="0" err="1">
              <a:latin typeface="Calibri" panose="020F0502020204030204" pitchFamily="34" charset="0"/>
              <a:ea typeface="Calibri" panose="020F0502020204030204" pitchFamily="34" charset="0"/>
              <a:cs typeface="Calibri" panose="020F0502020204030204" pitchFamily="34" charset="0"/>
            </a:rPr>
            <a:t>nadveren</a:t>
          </a:r>
          <a:r>
            <a:rPr lang="en-US" sz="1800" i="0">
              <a:latin typeface="Calibri" panose="020F0502020204030204" pitchFamily="34" charset="0"/>
              <a:ea typeface="Calibri" panose="020F0502020204030204" pitchFamily="34" charset="0"/>
              <a:cs typeface="Calibri" panose="020F0502020204030204" pitchFamily="34" charset="0"/>
            </a:rPr>
            <a:t> </a:t>
          </a:r>
          <a:r>
            <a:rPr lang="en-US" sz="1800" i="0" err="1">
              <a:latin typeface="Calibri" panose="020F0502020204030204" pitchFamily="34" charset="0"/>
              <a:ea typeface="Calibri" panose="020F0502020204030204" pitchFamily="34" charset="0"/>
              <a:cs typeface="Calibri" panose="020F0502020204030204" pitchFamily="34" charset="0"/>
            </a:rPr>
            <a:t>får</a:t>
          </a:r>
          <a:r>
            <a:rPr lang="en-US" sz="1800" i="0">
              <a:latin typeface="Calibri" panose="020F0502020204030204" pitchFamily="34" charset="0"/>
              <a:ea typeface="Calibri" panose="020F0502020204030204" pitchFamily="34" charset="0"/>
              <a:cs typeface="Calibri" panose="020F0502020204030204" pitchFamily="34" charset="0"/>
            </a:rPr>
            <a:t> vi </a:t>
          </a:r>
          <a:r>
            <a:rPr lang="en-US" sz="1800" i="0" err="1">
              <a:latin typeface="Calibri" panose="020F0502020204030204" pitchFamily="34" charset="0"/>
              <a:ea typeface="Calibri" panose="020F0502020204030204" pitchFamily="34" charset="0"/>
              <a:cs typeface="Calibri" panose="020F0502020204030204" pitchFamily="34" charset="0"/>
            </a:rPr>
            <a:t>tilgivelse</a:t>
          </a:r>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C3B8248C-9056-4DFF-B6CF-5167DEADB7DE}" type="parTrans" cxnId="{59FA8646-F315-446E-9109-B16941E36463}">
      <dgm:prSet/>
      <dgm:spPr/>
      <dgm:t>
        <a:bodyPr/>
        <a:lstStyle/>
        <a:p>
          <a:endParaRPr lang="en-US"/>
        </a:p>
      </dgm:t>
    </dgm:pt>
    <dgm:pt modelId="{91FB34BB-1F9D-48F0-B147-F3052142BE68}" type="sibTrans" cxnId="{59FA8646-F315-446E-9109-B16941E36463}">
      <dgm:prSet/>
      <dgm:spPr/>
      <dgm:t>
        <a:bodyPr/>
        <a:lstStyle/>
        <a:p>
          <a:endParaRPr lang="en-US"/>
        </a:p>
      </dgm:t>
    </dgm:pt>
    <dgm:pt modelId="{DD9A551E-42FB-4C6C-BD73-B9F3DAD7762B}">
      <dgm:prSet custT="1"/>
      <dgm:spPr/>
      <dgm:t>
        <a:bodyPr/>
        <a:lstStyle/>
        <a:p>
          <a:pPr>
            <a:lnSpc>
              <a:spcPct val="100000"/>
            </a:lnSpc>
          </a:pPr>
          <a:r>
            <a:rPr lang="en-US" sz="1800" b="0" i="0" err="1">
              <a:latin typeface="Calibri" panose="020F0502020204030204" pitchFamily="34" charset="0"/>
              <a:ea typeface="Calibri" panose="020F0502020204030204" pitchFamily="34" charset="0"/>
              <a:cs typeface="Calibri" panose="020F0502020204030204" pitchFamily="34" charset="0"/>
            </a:rPr>
            <a:t>Nadveren</a:t>
          </a:r>
          <a:r>
            <a:rPr lang="en-US" sz="1800" b="0" i="0">
              <a:latin typeface="Calibri" panose="020F0502020204030204" pitchFamily="34" charset="0"/>
              <a:ea typeface="Calibri" panose="020F0502020204030204" pitchFamily="34" charset="0"/>
              <a:cs typeface="Calibri" panose="020F0502020204030204" pitchFamily="34" charset="0"/>
            </a:rPr>
            <a:t> er Jesus </a:t>
          </a:r>
          <a:r>
            <a:rPr lang="en-US" sz="1800" b="0" i="0" err="1">
              <a:latin typeface="Calibri" panose="020F0502020204030204" pitchFamily="34" charset="0"/>
              <a:ea typeface="Calibri" panose="020F0502020204030204" pitchFamily="34" charset="0"/>
              <a:cs typeface="Calibri" panose="020F0502020204030204" pitchFamily="34" charset="0"/>
            </a:rPr>
            <a:t>Kristus</a:t>
          </a:r>
          <a:r>
            <a:rPr lang="en-US" sz="1800" b="0" i="0">
              <a:latin typeface="Calibri" panose="020F0502020204030204" pitchFamily="34" charset="0"/>
              <a:ea typeface="Calibri" panose="020F0502020204030204" pitchFamily="34" charset="0"/>
              <a:cs typeface="Calibri" panose="020F0502020204030204" pitchFamily="34" charset="0"/>
            </a:rPr>
            <a:t> </a:t>
          </a:r>
          <a:r>
            <a:rPr lang="en-US" sz="1800" b="0" i="0" err="1">
              <a:latin typeface="Calibri" panose="020F0502020204030204" pitchFamily="34" charset="0"/>
              <a:ea typeface="Calibri" panose="020F0502020204030204" pitchFamily="34" charset="0"/>
              <a:cs typeface="Calibri" panose="020F0502020204030204" pitchFamily="34" charset="0"/>
            </a:rPr>
            <a:t>krop</a:t>
          </a:r>
          <a:r>
            <a:rPr lang="en-US" sz="1800" b="0" i="0">
              <a:latin typeface="Calibri" panose="020F0502020204030204" pitchFamily="34" charset="0"/>
              <a:ea typeface="Calibri" panose="020F0502020204030204" pitchFamily="34" charset="0"/>
              <a:cs typeface="Calibri" panose="020F0502020204030204" pitchFamily="34" charset="0"/>
            </a:rPr>
            <a:t> og </a:t>
          </a:r>
          <a:r>
            <a:rPr lang="en-US" sz="1800" b="0" i="0" err="1">
              <a:latin typeface="Calibri" panose="020F0502020204030204" pitchFamily="34" charset="0"/>
              <a:ea typeface="Calibri" panose="020F0502020204030204" pitchFamily="34" charset="0"/>
              <a:cs typeface="Calibri" panose="020F0502020204030204" pitchFamily="34" charset="0"/>
            </a:rPr>
            <a:t>blod</a:t>
          </a:r>
          <a:r>
            <a:rPr lang="en-US" sz="1800" b="0" i="0">
              <a:latin typeface="Calibri" panose="020F0502020204030204" pitchFamily="34" charset="0"/>
              <a:ea typeface="Calibri" panose="020F0502020204030204" pitchFamily="34" charset="0"/>
              <a:cs typeface="Calibri" panose="020F0502020204030204" pitchFamily="34" charset="0"/>
            </a:rPr>
            <a:t> </a:t>
          </a:r>
          <a:r>
            <a:rPr lang="en-US" sz="1800" b="0" i="0" err="1">
              <a:latin typeface="Calibri" panose="020F0502020204030204" pitchFamily="34" charset="0"/>
              <a:ea typeface="Calibri" panose="020F0502020204030204" pitchFamily="34" charset="0"/>
              <a:cs typeface="Calibri" panose="020F0502020204030204" pitchFamily="34" charset="0"/>
            </a:rPr>
            <a:t>i</a:t>
          </a:r>
          <a:r>
            <a:rPr lang="en-US" sz="1800" b="0" i="0">
              <a:latin typeface="Calibri" panose="020F0502020204030204" pitchFamily="34" charset="0"/>
              <a:ea typeface="Calibri" panose="020F0502020204030204" pitchFamily="34" charset="0"/>
              <a:cs typeface="Calibri" panose="020F0502020204030204" pitchFamily="34" charset="0"/>
            </a:rPr>
            <a:t> form </a:t>
          </a:r>
          <a:r>
            <a:rPr lang="en-US" sz="1800" b="0" i="0" err="1">
              <a:latin typeface="Calibri" panose="020F0502020204030204" pitchFamily="34" charset="0"/>
              <a:ea typeface="Calibri" panose="020F0502020204030204" pitchFamily="34" charset="0"/>
              <a:cs typeface="Calibri" panose="020F0502020204030204" pitchFamily="34" charset="0"/>
            </a:rPr>
            <a:t>af</a:t>
          </a:r>
          <a:r>
            <a:rPr lang="en-US" sz="1800" b="0" i="0">
              <a:latin typeface="Calibri" panose="020F0502020204030204" pitchFamily="34" charset="0"/>
              <a:ea typeface="Calibri" panose="020F0502020204030204" pitchFamily="34" charset="0"/>
              <a:cs typeface="Calibri" panose="020F0502020204030204" pitchFamily="34" charset="0"/>
            </a:rPr>
            <a:t> vin og </a:t>
          </a:r>
          <a:r>
            <a:rPr lang="en-US" sz="1800" b="0" i="0" err="1">
              <a:latin typeface="Calibri" panose="020F0502020204030204" pitchFamily="34" charset="0"/>
              <a:ea typeface="Calibri" panose="020F0502020204030204" pitchFamily="34" charset="0"/>
              <a:cs typeface="Calibri" panose="020F0502020204030204" pitchFamily="34" charset="0"/>
            </a:rPr>
            <a:t>brød</a:t>
          </a:r>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5973AEC7-9D9F-4C74-A3EF-E87D1E3BD709}" type="parTrans" cxnId="{BE208611-7989-46E3-9567-FB98071DB57F}">
      <dgm:prSet/>
      <dgm:spPr/>
      <dgm:t>
        <a:bodyPr/>
        <a:lstStyle/>
        <a:p>
          <a:endParaRPr lang="en-US"/>
        </a:p>
      </dgm:t>
    </dgm:pt>
    <dgm:pt modelId="{30908301-7DDE-4651-B023-824BCEAD7F01}" type="sibTrans" cxnId="{BE208611-7989-46E3-9567-FB98071DB57F}">
      <dgm:prSet/>
      <dgm:spPr/>
      <dgm:t>
        <a:bodyPr/>
        <a:lstStyle/>
        <a:p>
          <a:endParaRPr lang="en-US"/>
        </a:p>
      </dgm:t>
    </dgm:pt>
    <dgm:pt modelId="{5011B9F5-D181-479F-8246-1693430EBA7F}">
      <dgm:prSet custT="1"/>
      <dgm:spPr/>
      <dgm:t>
        <a:bodyPr/>
        <a:lstStyle/>
        <a:p>
          <a:pPr>
            <a:lnSpc>
              <a:spcPct val="100000"/>
            </a:lnSpc>
          </a:pPr>
          <a:r>
            <a:rPr lang="en-US" sz="1800" b="0" i="0">
              <a:latin typeface="Calibri" panose="020F0502020204030204" pitchFamily="34" charset="0"/>
              <a:ea typeface="Calibri" panose="020F0502020204030204" pitchFamily="34" charset="0"/>
              <a:cs typeface="Calibri" panose="020F0502020204030204" pitchFamily="34" charset="0"/>
            </a:rPr>
            <a:t>Jesus </a:t>
          </a:r>
          <a:r>
            <a:rPr lang="en-US" sz="1800" b="0" i="0" err="1">
              <a:latin typeface="Calibri" panose="020F0502020204030204" pitchFamily="34" charset="0"/>
              <a:ea typeface="Calibri" panose="020F0502020204030204" pitchFamily="34" charset="0"/>
              <a:cs typeface="Calibri" panose="020F0502020204030204" pitchFamily="34" charset="0"/>
            </a:rPr>
            <a:t>spiser</a:t>
          </a:r>
          <a:r>
            <a:rPr lang="en-US" sz="1800" b="0" i="0">
              <a:latin typeface="Calibri" panose="020F0502020204030204" pitchFamily="34" charset="0"/>
              <a:ea typeface="Calibri" panose="020F0502020204030204" pitchFamily="34" charset="0"/>
              <a:cs typeface="Calibri" panose="020F0502020204030204" pitchFamily="34" charset="0"/>
            </a:rPr>
            <a:t> </a:t>
          </a:r>
          <a:r>
            <a:rPr lang="en-US" sz="1800" b="0" i="0" err="1">
              <a:latin typeface="Calibri" panose="020F0502020204030204" pitchFamily="34" charset="0"/>
              <a:ea typeface="Calibri" panose="020F0502020204030204" pitchFamily="34" charset="0"/>
              <a:cs typeface="Calibri" panose="020F0502020204030204" pitchFamily="34" charset="0"/>
            </a:rPr>
            <a:t>sammen</a:t>
          </a:r>
          <a:r>
            <a:rPr lang="en-US" sz="1800" b="0" i="0">
              <a:latin typeface="Calibri" panose="020F0502020204030204" pitchFamily="34" charset="0"/>
              <a:ea typeface="Calibri" panose="020F0502020204030204" pitchFamily="34" charset="0"/>
              <a:cs typeface="Calibri" panose="020F0502020204030204" pitchFamily="34" charset="0"/>
            </a:rPr>
            <a:t> med alle slags </a:t>
          </a:r>
          <a:r>
            <a:rPr lang="en-US" sz="1800" b="0" i="0" err="1">
              <a:latin typeface="Calibri" panose="020F0502020204030204" pitchFamily="34" charset="0"/>
              <a:ea typeface="Calibri" panose="020F0502020204030204" pitchFamily="34" charset="0"/>
              <a:cs typeface="Calibri" panose="020F0502020204030204" pitchFamily="34" charset="0"/>
            </a:rPr>
            <a:t>mennesker</a:t>
          </a:r>
          <a:endParaRPr lang="en-US" sz="1800" b="0" i="0">
            <a:latin typeface="Calibri" panose="020F0502020204030204" pitchFamily="34" charset="0"/>
            <a:ea typeface="Calibri" panose="020F0502020204030204" pitchFamily="34" charset="0"/>
            <a:cs typeface="Calibri" panose="020F0502020204030204" pitchFamily="34" charset="0"/>
          </a:endParaRPr>
        </a:p>
      </dgm:t>
    </dgm:pt>
    <dgm:pt modelId="{E7A3B40D-D085-4D7A-AA03-206D96EDF4C2}" type="parTrans" cxnId="{E05EF1AC-B043-42C5-8CC6-EE2662C64A7D}">
      <dgm:prSet/>
      <dgm:spPr/>
      <dgm:t>
        <a:bodyPr/>
        <a:lstStyle/>
        <a:p>
          <a:endParaRPr lang="en-US"/>
        </a:p>
      </dgm:t>
    </dgm:pt>
    <dgm:pt modelId="{5ADBD667-CE93-4E8A-8F0A-D92CC990D809}" type="sibTrans" cxnId="{E05EF1AC-B043-42C5-8CC6-EE2662C64A7D}">
      <dgm:prSet/>
      <dgm:spPr/>
      <dgm:t>
        <a:bodyPr/>
        <a:lstStyle/>
        <a:p>
          <a:endParaRPr lang="en-US"/>
        </a:p>
      </dgm:t>
    </dgm:pt>
    <dgm:pt modelId="{FBCB13D7-1162-40A8-A7AE-9DD3D10303BD}" type="pres">
      <dgm:prSet presAssocID="{C694E60F-B816-4058-82B6-BBC3563192C2}" presName="root" presStyleCnt="0">
        <dgm:presLayoutVars>
          <dgm:dir/>
          <dgm:resizeHandles val="exact"/>
        </dgm:presLayoutVars>
      </dgm:prSet>
      <dgm:spPr/>
    </dgm:pt>
    <dgm:pt modelId="{9B91382E-FED5-4E4D-8401-4DD5AC88B0F7}" type="pres">
      <dgm:prSet presAssocID="{3E650BF4-7875-4A36-A152-B8590BE9DB6A}" presName="compNode" presStyleCnt="0"/>
      <dgm:spPr/>
    </dgm:pt>
    <dgm:pt modelId="{953A9ABD-D4F8-46FA-A08C-D31CF02925CF}" type="pres">
      <dgm:prSet presAssocID="{3E650BF4-7875-4A36-A152-B8590BE9DB6A}" presName="bgRect" presStyleLbl="bgShp" presStyleIdx="0" presStyleCnt="3"/>
      <dgm:spPr/>
    </dgm:pt>
    <dgm:pt modelId="{27242B90-9C2E-4426-9B03-1CEDCF42420E}" type="pres">
      <dgm:prSet presAssocID="{3E650BF4-7875-4A36-A152-B8590BE9DB6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år"/>
        </a:ext>
      </dgm:extLst>
    </dgm:pt>
    <dgm:pt modelId="{3BEC9654-B9F4-48CD-8CC2-3E054395FFB9}" type="pres">
      <dgm:prSet presAssocID="{3E650BF4-7875-4A36-A152-B8590BE9DB6A}" presName="spaceRect" presStyleCnt="0"/>
      <dgm:spPr/>
    </dgm:pt>
    <dgm:pt modelId="{24CF2E8A-08EB-4BD8-9074-3D3A6879E355}" type="pres">
      <dgm:prSet presAssocID="{3E650BF4-7875-4A36-A152-B8590BE9DB6A}" presName="parTx" presStyleLbl="revTx" presStyleIdx="0" presStyleCnt="3">
        <dgm:presLayoutVars>
          <dgm:chMax val="0"/>
          <dgm:chPref val="0"/>
        </dgm:presLayoutVars>
      </dgm:prSet>
      <dgm:spPr/>
    </dgm:pt>
    <dgm:pt modelId="{967C4468-FF01-4C08-A879-3BF799AD5252}" type="pres">
      <dgm:prSet presAssocID="{91FB34BB-1F9D-48F0-B147-F3052142BE68}" presName="sibTrans" presStyleCnt="0"/>
      <dgm:spPr/>
    </dgm:pt>
    <dgm:pt modelId="{324BD55D-98FE-4E93-8622-9139CB153392}" type="pres">
      <dgm:prSet presAssocID="{DD9A551E-42FB-4C6C-BD73-B9F3DAD7762B}" presName="compNode" presStyleCnt="0"/>
      <dgm:spPr/>
    </dgm:pt>
    <dgm:pt modelId="{523B79DE-822E-4409-91A4-0EE11E4DAE53}" type="pres">
      <dgm:prSet presAssocID="{DD9A551E-42FB-4C6C-BD73-B9F3DAD7762B}" presName="bgRect" presStyleLbl="bgShp" presStyleIdx="1" presStyleCnt="3"/>
      <dgm:spPr/>
    </dgm:pt>
    <dgm:pt modelId="{86875FE0-DB65-483C-94C9-4418A0472A7A}" type="pres">
      <dgm:prSet presAssocID="{DD9A551E-42FB-4C6C-BD73-B9F3DAD7762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in"/>
        </a:ext>
      </dgm:extLst>
    </dgm:pt>
    <dgm:pt modelId="{7CB4191F-1B9C-4DE7-9693-834C114C4FBD}" type="pres">
      <dgm:prSet presAssocID="{DD9A551E-42FB-4C6C-BD73-B9F3DAD7762B}" presName="spaceRect" presStyleCnt="0"/>
      <dgm:spPr/>
    </dgm:pt>
    <dgm:pt modelId="{066F6008-3969-4BD7-97B2-27E9518A03BD}" type="pres">
      <dgm:prSet presAssocID="{DD9A551E-42FB-4C6C-BD73-B9F3DAD7762B}" presName="parTx" presStyleLbl="revTx" presStyleIdx="1" presStyleCnt="3">
        <dgm:presLayoutVars>
          <dgm:chMax val="0"/>
          <dgm:chPref val="0"/>
        </dgm:presLayoutVars>
      </dgm:prSet>
      <dgm:spPr/>
    </dgm:pt>
    <dgm:pt modelId="{C9DDC169-65F5-4DAE-B152-52CD1C5386BE}" type="pres">
      <dgm:prSet presAssocID="{30908301-7DDE-4651-B023-824BCEAD7F01}" presName="sibTrans" presStyleCnt="0"/>
      <dgm:spPr/>
    </dgm:pt>
    <dgm:pt modelId="{EC554A19-FB89-47EF-A4D4-C8866B3D54C6}" type="pres">
      <dgm:prSet presAssocID="{5011B9F5-D181-479F-8246-1693430EBA7F}" presName="compNode" presStyleCnt="0"/>
      <dgm:spPr/>
    </dgm:pt>
    <dgm:pt modelId="{9882D9EA-3C7E-4B84-BD4D-6124B79322A8}" type="pres">
      <dgm:prSet presAssocID="{5011B9F5-D181-479F-8246-1693430EBA7F}" presName="bgRect" presStyleLbl="bgShp" presStyleIdx="2" presStyleCnt="3"/>
      <dgm:spPr/>
    </dgm:pt>
    <dgm:pt modelId="{FE1C9717-A35F-40C2-83D4-BBE54A3F62ED}" type="pres">
      <dgm:prSet presAssocID="{5011B9F5-D181-479F-8246-1693430EBA7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rson Eating"/>
        </a:ext>
      </dgm:extLst>
    </dgm:pt>
    <dgm:pt modelId="{4C57DE2B-67B3-4EAC-B34E-995D7C8DE422}" type="pres">
      <dgm:prSet presAssocID="{5011B9F5-D181-479F-8246-1693430EBA7F}" presName="spaceRect" presStyleCnt="0"/>
      <dgm:spPr/>
    </dgm:pt>
    <dgm:pt modelId="{BF0100DD-E0C9-4253-89AA-EB53042A83FC}" type="pres">
      <dgm:prSet presAssocID="{5011B9F5-D181-479F-8246-1693430EBA7F}" presName="parTx" presStyleLbl="revTx" presStyleIdx="2" presStyleCnt="3">
        <dgm:presLayoutVars>
          <dgm:chMax val="0"/>
          <dgm:chPref val="0"/>
        </dgm:presLayoutVars>
      </dgm:prSet>
      <dgm:spPr/>
    </dgm:pt>
  </dgm:ptLst>
  <dgm:cxnLst>
    <dgm:cxn modelId="{BE208611-7989-46E3-9567-FB98071DB57F}" srcId="{C694E60F-B816-4058-82B6-BBC3563192C2}" destId="{DD9A551E-42FB-4C6C-BD73-B9F3DAD7762B}" srcOrd="1" destOrd="0" parTransId="{5973AEC7-9D9F-4C74-A3EF-E87D1E3BD709}" sibTransId="{30908301-7DDE-4651-B023-824BCEAD7F01}"/>
    <dgm:cxn modelId="{4E0D3D1D-B424-42A9-B203-E2030F635998}" type="presOf" srcId="{DD9A551E-42FB-4C6C-BD73-B9F3DAD7762B}" destId="{066F6008-3969-4BD7-97B2-27E9518A03BD}" srcOrd="0" destOrd="0" presId="urn:microsoft.com/office/officeart/2018/2/layout/IconVerticalSolidList"/>
    <dgm:cxn modelId="{0445B443-221E-430B-8491-61D74B07FB2B}" type="presOf" srcId="{C694E60F-B816-4058-82B6-BBC3563192C2}" destId="{FBCB13D7-1162-40A8-A7AE-9DD3D10303BD}" srcOrd="0" destOrd="0" presId="urn:microsoft.com/office/officeart/2018/2/layout/IconVerticalSolidList"/>
    <dgm:cxn modelId="{59FA8646-F315-446E-9109-B16941E36463}" srcId="{C694E60F-B816-4058-82B6-BBC3563192C2}" destId="{3E650BF4-7875-4A36-A152-B8590BE9DB6A}" srcOrd="0" destOrd="0" parTransId="{C3B8248C-9056-4DFF-B6CF-5167DEADB7DE}" sibTransId="{91FB34BB-1F9D-48F0-B147-F3052142BE68}"/>
    <dgm:cxn modelId="{C6D5DD89-0684-4F60-92D1-59F8FB2D90E7}" type="presOf" srcId="{5011B9F5-D181-479F-8246-1693430EBA7F}" destId="{BF0100DD-E0C9-4253-89AA-EB53042A83FC}" srcOrd="0" destOrd="0" presId="urn:microsoft.com/office/officeart/2018/2/layout/IconVerticalSolidList"/>
    <dgm:cxn modelId="{E05EF1AC-B043-42C5-8CC6-EE2662C64A7D}" srcId="{C694E60F-B816-4058-82B6-BBC3563192C2}" destId="{5011B9F5-D181-479F-8246-1693430EBA7F}" srcOrd="2" destOrd="0" parTransId="{E7A3B40D-D085-4D7A-AA03-206D96EDF4C2}" sibTransId="{5ADBD667-CE93-4E8A-8F0A-D92CC990D809}"/>
    <dgm:cxn modelId="{E7025AB2-DE66-49A2-9A82-A3437DE4F63E}" type="presOf" srcId="{3E650BF4-7875-4A36-A152-B8590BE9DB6A}" destId="{24CF2E8A-08EB-4BD8-9074-3D3A6879E355}" srcOrd="0" destOrd="0" presId="urn:microsoft.com/office/officeart/2018/2/layout/IconVerticalSolidList"/>
    <dgm:cxn modelId="{D1E4728F-61EE-4303-AF99-B8AD875AFA9C}" type="presParOf" srcId="{FBCB13D7-1162-40A8-A7AE-9DD3D10303BD}" destId="{9B91382E-FED5-4E4D-8401-4DD5AC88B0F7}" srcOrd="0" destOrd="0" presId="urn:microsoft.com/office/officeart/2018/2/layout/IconVerticalSolidList"/>
    <dgm:cxn modelId="{EE200CFB-FB8F-426C-B50E-73F953FD8300}" type="presParOf" srcId="{9B91382E-FED5-4E4D-8401-4DD5AC88B0F7}" destId="{953A9ABD-D4F8-46FA-A08C-D31CF02925CF}" srcOrd="0" destOrd="0" presId="urn:microsoft.com/office/officeart/2018/2/layout/IconVerticalSolidList"/>
    <dgm:cxn modelId="{B2A49D46-3138-4D33-B6C8-6D5CE647FC37}" type="presParOf" srcId="{9B91382E-FED5-4E4D-8401-4DD5AC88B0F7}" destId="{27242B90-9C2E-4426-9B03-1CEDCF42420E}" srcOrd="1" destOrd="0" presId="urn:microsoft.com/office/officeart/2018/2/layout/IconVerticalSolidList"/>
    <dgm:cxn modelId="{4BA6D8ED-ECC1-4EDF-B2D8-5C391B537D3D}" type="presParOf" srcId="{9B91382E-FED5-4E4D-8401-4DD5AC88B0F7}" destId="{3BEC9654-B9F4-48CD-8CC2-3E054395FFB9}" srcOrd="2" destOrd="0" presId="urn:microsoft.com/office/officeart/2018/2/layout/IconVerticalSolidList"/>
    <dgm:cxn modelId="{2FC68485-69E9-4B6F-9D82-A30D21F74374}" type="presParOf" srcId="{9B91382E-FED5-4E4D-8401-4DD5AC88B0F7}" destId="{24CF2E8A-08EB-4BD8-9074-3D3A6879E355}" srcOrd="3" destOrd="0" presId="urn:microsoft.com/office/officeart/2018/2/layout/IconVerticalSolidList"/>
    <dgm:cxn modelId="{BC9531C2-62EF-4DF3-8A53-C746304AF485}" type="presParOf" srcId="{FBCB13D7-1162-40A8-A7AE-9DD3D10303BD}" destId="{967C4468-FF01-4C08-A879-3BF799AD5252}" srcOrd="1" destOrd="0" presId="urn:microsoft.com/office/officeart/2018/2/layout/IconVerticalSolidList"/>
    <dgm:cxn modelId="{51F75EEE-2A40-4412-BBE2-93A95C0A90A5}" type="presParOf" srcId="{FBCB13D7-1162-40A8-A7AE-9DD3D10303BD}" destId="{324BD55D-98FE-4E93-8622-9139CB153392}" srcOrd="2" destOrd="0" presId="urn:microsoft.com/office/officeart/2018/2/layout/IconVerticalSolidList"/>
    <dgm:cxn modelId="{A8EC41CD-B8CA-4FE3-9CD6-92C5F9FA6359}" type="presParOf" srcId="{324BD55D-98FE-4E93-8622-9139CB153392}" destId="{523B79DE-822E-4409-91A4-0EE11E4DAE53}" srcOrd="0" destOrd="0" presId="urn:microsoft.com/office/officeart/2018/2/layout/IconVerticalSolidList"/>
    <dgm:cxn modelId="{1D170971-C639-43CF-9A37-57D1CE6B4645}" type="presParOf" srcId="{324BD55D-98FE-4E93-8622-9139CB153392}" destId="{86875FE0-DB65-483C-94C9-4418A0472A7A}" srcOrd="1" destOrd="0" presId="urn:microsoft.com/office/officeart/2018/2/layout/IconVerticalSolidList"/>
    <dgm:cxn modelId="{A1CC07E2-56E6-45F8-BE51-A6C411691C12}" type="presParOf" srcId="{324BD55D-98FE-4E93-8622-9139CB153392}" destId="{7CB4191F-1B9C-4DE7-9693-834C114C4FBD}" srcOrd="2" destOrd="0" presId="urn:microsoft.com/office/officeart/2018/2/layout/IconVerticalSolidList"/>
    <dgm:cxn modelId="{B849BDA8-1514-434E-B1F0-86E088014275}" type="presParOf" srcId="{324BD55D-98FE-4E93-8622-9139CB153392}" destId="{066F6008-3969-4BD7-97B2-27E9518A03BD}" srcOrd="3" destOrd="0" presId="urn:microsoft.com/office/officeart/2018/2/layout/IconVerticalSolidList"/>
    <dgm:cxn modelId="{D31EA8AC-98CE-412C-A232-4B6467A3F99A}" type="presParOf" srcId="{FBCB13D7-1162-40A8-A7AE-9DD3D10303BD}" destId="{C9DDC169-65F5-4DAE-B152-52CD1C5386BE}" srcOrd="3" destOrd="0" presId="urn:microsoft.com/office/officeart/2018/2/layout/IconVerticalSolidList"/>
    <dgm:cxn modelId="{9A822751-93A2-48E4-8154-299AEC04D2D3}" type="presParOf" srcId="{FBCB13D7-1162-40A8-A7AE-9DD3D10303BD}" destId="{EC554A19-FB89-47EF-A4D4-C8866B3D54C6}" srcOrd="4" destOrd="0" presId="urn:microsoft.com/office/officeart/2018/2/layout/IconVerticalSolidList"/>
    <dgm:cxn modelId="{A4914A92-AC06-4535-A5A9-DDD416BCF22E}" type="presParOf" srcId="{EC554A19-FB89-47EF-A4D4-C8866B3D54C6}" destId="{9882D9EA-3C7E-4B84-BD4D-6124B79322A8}" srcOrd="0" destOrd="0" presId="urn:microsoft.com/office/officeart/2018/2/layout/IconVerticalSolidList"/>
    <dgm:cxn modelId="{130D00A3-906F-449C-A1D6-C95E74575325}" type="presParOf" srcId="{EC554A19-FB89-47EF-A4D4-C8866B3D54C6}" destId="{FE1C9717-A35F-40C2-83D4-BBE54A3F62ED}" srcOrd="1" destOrd="0" presId="urn:microsoft.com/office/officeart/2018/2/layout/IconVerticalSolidList"/>
    <dgm:cxn modelId="{E207F489-9AA2-47DB-A97B-9E977D7765D2}" type="presParOf" srcId="{EC554A19-FB89-47EF-A4D4-C8866B3D54C6}" destId="{4C57DE2B-67B3-4EAC-B34E-995D7C8DE422}" srcOrd="2" destOrd="0" presId="urn:microsoft.com/office/officeart/2018/2/layout/IconVerticalSolidList"/>
    <dgm:cxn modelId="{B8C09B10-C0AD-40F9-AB48-E8231F7190A2}" type="presParOf" srcId="{EC554A19-FB89-47EF-A4D4-C8866B3D54C6}" destId="{BF0100DD-E0C9-4253-89AA-EB53042A83F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61DF8-9F34-41DC-8DD8-31D1F0F1945E}">
      <dsp:nvSpPr>
        <dsp:cNvPr id="0" name=""/>
        <dsp:cNvSpPr/>
      </dsp:nvSpPr>
      <dsp:spPr>
        <a:xfrm>
          <a:off x="917848" y="6613"/>
          <a:ext cx="2153349" cy="1845675"/>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1A242A-6DBA-47DA-A2F6-8E7705691A2D}">
      <dsp:nvSpPr>
        <dsp:cNvPr id="0" name=""/>
        <dsp:cNvSpPr/>
      </dsp:nvSpPr>
      <dsp:spPr>
        <a:xfrm>
          <a:off x="1038995" y="692073"/>
          <a:ext cx="1934784" cy="44296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da-DK" sz="1800" b="1" kern="1200">
              <a:solidFill>
                <a:schemeClr val="tx1"/>
              </a:solidFill>
              <a:latin typeface="Calibri" panose="020F0502020204030204" pitchFamily="34" charset="0"/>
              <a:ea typeface="Calibri" panose="020F0502020204030204" pitchFamily="34" charset="0"/>
              <a:cs typeface="Calibri" panose="020F0502020204030204" pitchFamily="34" charset="0"/>
            </a:rPr>
            <a:t>Beskriv stemningerne på billederne?</a:t>
          </a:r>
        </a:p>
      </dsp:txBody>
      <dsp:txXfrm>
        <a:off x="1038995" y="692073"/>
        <a:ext cx="1934784" cy="442962"/>
      </dsp:txXfrm>
    </dsp:sp>
    <dsp:sp modelId="{7AFF63CA-A8D3-4E43-9CC7-093D91A1EFCE}">
      <dsp:nvSpPr>
        <dsp:cNvPr id="0" name=""/>
        <dsp:cNvSpPr/>
      </dsp:nvSpPr>
      <dsp:spPr>
        <a:xfrm>
          <a:off x="3290832" y="6613"/>
          <a:ext cx="2153349" cy="1845675"/>
        </a:xfrm>
        <a:prstGeom prst="rect">
          <a:avLst/>
        </a:prstGeom>
        <a:blipFill>
          <a:blip xmlns:r="http://schemas.openxmlformats.org/officeDocument/2006/relationships" r:embed="rId1"/>
          <a:srcRect/>
          <a:stretch>
            <a:fillRect l="-14000" r="-14000"/>
          </a:stretch>
        </a:blipFill>
        <a:ln>
          <a:noFill/>
        </a:ln>
        <a:effectLst/>
      </dsp:spPr>
      <dsp:style>
        <a:lnRef idx="0">
          <a:scrgbClr r="0" g="0" b="0"/>
        </a:lnRef>
        <a:fillRef idx="1">
          <a:scrgbClr r="0" g="0" b="0"/>
        </a:fillRef>
        <a:effectRef idx="0">
          <a:scrgbClr r="0" g="0" b="0"/>
        </a:effectRef>
        <a:fontRef idx="minor"/>
      </dsp:style>
    </dsp:sp>
    <dsp:sp modelId="{BB6CBA2B-128A-4656-A278-B4204AFAA976}">
      <dsp:nvSpPr>
        <dsp:cNvPr id="0" name=""/>
        <dsp:cNvSpPr/>
      </dsp:nvSpPr>
      <dsp:spPr>
        <a:xfrm>
          <a:off x="3290832" y="1298585"/>
          <a:ext cx="2153349" cy="44296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endParaRPr lang="da-DK" sz="2400" kern="1200"/>
        </a:p>
      </dsp:txBody>
      <dsp:txXfrm>
        <a:off x="3290832" y="1298585"/>
        <a:ext cx="2153349" cy="442962"/>
      </dsp:txXfrm>
    </dsp:sp>
    <dsp:sp modelId="{50CCBD4B-1409-4709-B875-E8717FF5BEE0}">
      <dsp:nvSpPr>
        <dsp:cNvPr id="0" name=""/>
        <dsp:cNvSpPr/>
      </dsp:nvSpPr>
      <dsp:spPr>
        <a:xfrm>
          <a:off x="5663817" y="6613"/>
          <a:ext cx="2153349" cy="1845675"/>
        </a:xfrm>
        <a:prstGeom prst="rect">
          <a:avLst/>
        </a:prstGeom>
        <a:blipFill>
          <a:blip xmlns:r="http://schemas.openxmlformats.org/officeDocument/2006/relationships" r:embed="rId2"/>
          <a:srcRect/>
          <a:stretch>
            <a:fillRect l="-25000" r="-25000"/>
          </a:stretch>
        </a:blipFill>
        <a:ln>
          <a:noFill/>
        </a:ln>
        <a:effectLst/>
      </dsp:spPr>
      <dsp:style>
        <a:lnRef idx="0">
          <a:scrgbClr r="0" g="0" b="0"/>
        </a:lnRef>
        <a:fillRef idx="1">
          <a:scrgbClr r="0" g="0" b="0"/>
        </a:fillRef>
        <a:effectRef idx="0">
          <a:scrgbClr r="0" g="0" b="0"/>
        </a:effectRef>
        <a:fontRef idx="minor"/>
      </dsp:style>
    </dsp:sp>
    <dsp:sp modelId="{CA2956B8-62E9-4DEE-A198-5F3D44D4B3A3}">
      <dsp:nvSpPr>
        <dsp:cNvPr id="0" name=""/>
        <dsp:cNvSpPr/>
      </dsp:nvSpPr>
      <dsp:spPr>
        <a:xfrm>
          <a:off x="5663817" y="1298585"/>
          <a:ext cx="2153349" cy="44296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endParaRPr lang="da-DK" sz="2400" kern="1200"/>
        </a:p>
      </dsp:txBody>
      <dsp:txXfrm>
        <a:off x="5663817" y="1298585"/>
        <a:ext cx="2153349" cy="442962"/>
      </dsp:txXfrm>
    </dsp:sp>
    <dsp:sp modelId="{85261920-EE07-46C9-9F92-061859E8C858}">
      <dsp:nvSpPr>
        <dsp:cNvPr id="0" name=""/>
        <dsp:cNvSpPr/>
      </dsp:nvSpPr>
      <dsp:spPr>
        <a:xfrm>
          <a:off x="917848" y="2067623"/>
          <a:ext cx="2153349" cy="1845675"/>
        </a:xfrm>
        <a:prstGeom prst="rect">
          <a:avLst/>
        </a:prstGeom>
        <a:blipFill>
          <a:blip xmlns:r="http://schemas.openxmlformats.org/officeDocument/2006/relationships" r:embed="rId3"/>
          <a:srcRect/>
          <a:stretch>
            <a:fillRect l="-14000" r="-14000"/>
          </a:stretch>
        </a:blipFill>
        <a:ln>
          <a:noFill/>
        </a:ln>
        <a:effectLst/>
      </dsp:spPr>
      <dsp:style>
        <a:lnRef idx="0">
          <a:scrgbClr r="0" g="0" b="0"/>
        </a:lnRef>
        <a:fillRef idx="1">
          <a:scrgbClr r="0" g="0" b="0"/>
        </a:fillRef>
        <a:effectRef idx="0">
          <a:scrgbClr r="0" g="0" b="0"/>
        </a:effectRef>
        <a:fontRef idx="minor"/>
      </dsp:style>
    </dsp:sp>
    <dsp:sp modelId="{4662918D-1E02-4ACB-AB9D-729BB2DBEF2B}">
      <dsp:nvSpPr>
        <dsp:cNvPr id="0" name=""/>
        <dsp:cNvSpPr/>
      </dsp:nvSpPr>
      <dsp:spPr>
        <a:xfrm>
          <a:off x="917848" y="3359596"/>
          <a:ext cx="2153349" cy="44296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endParaRPr lang="da-DK" sz="2400" kern="1200"/>
        </a:p>
      </dsp:txBody>
      <dsp:txXfrm>
        <a:off x="917848" y="3359596"/>
        <a:ext cx="2153349" cy="442962"/>
      </dsp:txXfrm>
    </dsp:sp>
    <dsp:sp modelId="{FAA4DD6E-720E-4B10-8AF5-EE11A5B4F55F}">
      <dsp:nvSpPr>
        <dsp:cNvPr id="0" name=""/>
        <dsp:cNvSpPr/>
      </dsp:nvSpPr>
      <dsp:spPr>
        <a:xfrm>
          <a:off x="3290832" y="2067623"/>
          <a:ext cx="2153349" cy="1845675"/>
        </a:xfrm>
        <a:prstGeom prst="rect">
          <a:avLst/>
        </a:prstGeom>
        <a:blipFill>
          <a:blip xmlns:r="http://schemas.openxmlformats.org/officeDocument/2006/relationships" r:embed="rId4"/>
          <a:srcRect/>
          <a:stretch>
            <a:fillRect t="-33000" b="-33000"/>
          </a:stretch>
        </a:blipFill>
        <a:ln>
          <a:noFill/>
        </a:ln>
        <a:effectLst/>
      </dsp:spPr>
      <dsp:style>
        <a:lnRef idx="0">
          <a:scrgbClr r="0" g="0" b="0"/>
        </a:lnRef>
        <a:fillRef idx="1">
          <a:scrgbClr r="0" g="0" b="0"/>
        </a:fillRef>
        <a:effectRef idx="0">
          <a:scrgbClr r="0" g="0" b="0"/>
        </a:effectRef>
        <a:fontRef idx="minor"/>
      </dsp:style>
    </dsp:sp>
    <dsp:sp modelId="{94E27005-543E-4160-8073-464245973D5D}">
      <dsp:nvSpPr>
        <dsp:cNvPr id="0" name=""/>
        <dsp:cNvSpPr/>
      </dsp:nvSpPr>
      <dsp:spPr>
        <a:xfrm>
          <a:off x="3290832" y="3359596"/>
          <a:ext cx="2153349" cy="44296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endParaRPr lang="da-DK" sz="2400" kern="1200"/>
        </a:p>
      </dsp:txBody>
      <dsp:txXfrm>
        <a:off x="3290832" y="3359596"/>
        <a:ext cx="2153349" cy="442962"/>
      </dsp:txXfrm>
    </dsp:sp>
    <dsp:sp modelId="{D838B622-6C15-4DA5-9FA4-D14E453F00A4}">
      <dsp:nvSpPr>
        <dsp:cNvPr id="0" name=""/>
        <dsp:cNvSpPr/>
      </dsp:nvSpPr>
      <dsp:spPr>
        <a:xfrm>
          <a:off x="5663817" y="2067623"/>
          <a:ext cx="2153349" cy="1845675"/>
        </a:xfrm>
        <a:prstGeom prst="rect">
          <a:avLst/>
        </a:prstGeom>
        <a:blipFill>
          <a:blip xmlns:r="http://schemas.openxmlformats.org/officeDocument/2006/relationships" r:embed="rId5"/>
          <a:srcRect/>
          <a:stretch>
            <a:fillRect l="-14000" r="-14000"/>
          </a:stretch>
        </a:blipFill>
        <a:ln>
          <a:noFill/>
        </a:ln>
        <a:effectLst/>
      </dsp:spPr>
      <dsp:style>
        <a:lnRef idx="0">
          <a:scrgbClr r="0" g="0" b="0"/>
        </a:lnRef>
        <a:fillRef idx="1">
          <a:scrgbClr r="0" g="0" b="0"/>
        </a:fillRef>
        <a:effectRef idx="0">
          <a:scrgbClr r="0" g="0" b="0"/>
        </a:effectRef>
        <a:fontRef idx="minor"/>
      </dsp:style>
    </dsp:sp>
    <dsp:sp modelId="{85C1D745-5B03-463D-BF56-1A5990A5C9C0}">
      <dsp:nvSpPr>
        <dsp:cNvPr id="0" name=""/>
        <dsp:cNvSpPr/>
      </dsp:nvSpPr>
      <dsp:spPr>
        <a:xfrm>
          <a:off x="5663817" y="3359596"/>
          <a:ext cx="2153349" cy="44296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endParaRPr lang="da-DK" sz="2400" kern="1200"/>
        </a:p>
      </dsp:txBody>
      <dsp:txXfrm>
        <a:off x="5663817" y="3359596"/>
        <a:ext cx="2153349" cy="442962"/>
      </dsp:txXfrm>
    </dsp:sp>
    <dsp:sp modelId="{C5991AAA-A7A4-4710-84A7-E8A4944FA70B}">
      <dsp:nvSpPr>
        <dsp:cNvPr id="0" name=""/>
        <dsp:cNvSpPr/>
      </dsp:nvSpPr>
      <dsp:spPr>
        <a:xfrm>
          <a:off x="917848" y="4128633"/>
          <a:ext cx="2153349" cy="1845675"/>
        </a:xfrm>
        <a:prstGeom prst="rect">
          <a:avLst/>
        </a:prstGeom>
        <a:blipFill>
          <a:blip xmlns:r="http://schemas.openxmlformats.org/officeDocument/2006/relationships" r:embed="rId6"/>
          <a:srcRect/>
          <a:stretch>
            <a:fillRect l="-14000" r="-14000"/>
          </a:stretch>
        </a:blipFill>
        <a:ln>
          <a:noFill/>
        </a:ln>
        <a:effectLst/>
      </dsp:spPr>
      <dsp:style>
        <a:lnRef idx="0">
          <a:scrgbClr r="0" g="0" b="0"/>
        </a:lnRef>
        <a:fillRef idx="1">
          <a:scrgbClr r="0" g="0" b="0"/>
        </a:fillRef>
        <a:effectRef idx="0">
          <a:scrgbClr r="0" g="0" b="0"/>
        </a:effectRef>
        <a:fontRef idx="minor"/>
      </dsp:style>
    </dsp:sp>
    <dsp:sp modelId="{B690C3FC-8040-4FDB-8AD2-FE1E3EFB7A72}">
      <dsp:nvSpPr>
        <dsp:cNvPr id="0" name=""/>
        <dsp:cNvSpPr/>
      </dsp:nvSpPr>
      <dsp:spPr>
        <a:xfrm>
          <a:off x="917848" y="5420606"/>
          <a:ext cx="2153349" cy="44296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endParaRPr lang="da-DK" sz="2400" kern="1200"/>
        </a:p>
      </dsp:txBody>
      <dsp:txXfrm>
        <a:off x="917848" y="5420606"/>
        <a:ext cx="2153349" cy="442962"/>
      </dsp:txXfrm>
    </dsp:sp>
    <dsp:sp modelId="{A689F9F5-8F49-4B67-9E79-5C3850B30FD6}">
      <dsp:nvSpPr>
        <dsp:cNvPr id="0" name=""/>
        <dsp:cNvSpPr/>
      </dsp:nvSpPr>
      <dsp:spPr>
        <a:xfrm>
          <a:off x="3290832" y="4128633"/>
          <a:ext cx="2153349" cy="1845675"/>
        </a:xfrm>
        <a:prstGeom prst="rect">
          <a:avLst/>
        </a:prstGeom>
        <a:blipFill>
          <a:blip xmlns:r="http://schemas.openxmlformats.org/officeDocument/2006/relationships" r:embed="rId7"/>
          <a:srcRect/>
          <a:stretch>
            <a:fillRect l="-16000" r="-16000"/>
          </a:stretch>
        </a:blipFill>
        <a:ln>
          <a:noFill/>
        </a:ln>
        <a:effectLst/>
      </dsp:spPr>
      <dsp:style>
        <a:lnRef idx="0">
          <a:scrgbClr r="0" g="0" b="0"/>
        </a:lnRef>
        <a:fillRef idx="1">
          <a:scrgbClr r="0" g="0" b="0"/>
        </a:fillRef>
        <a:effectRef idx="0">
          <a:scrgbClr r="0" g="0" b="0"/>
        </a:effectRef>
        <a:fontRef idx="minor"/>
      </dsp:style>
    </dsp:sp>
    <dsp:sp modelId="{C7578824-0577-4B90-9736-F08EA9100263}">
      <dsp:nvSpPr>
        <dsp:cNvPr id="0" name=""/>
        <dsp:cNvSpPr/>
      </dsp:nvSpPr>
      <dsp:spPr>
        <a:xfrm>
          <a:off x="3290832" y="5420606"/>
          <a:ext cx="2153349" cy="44296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endParaRPr lang="da-DK" sz="2400" kern="1200"/>
        </a:p>
      </dsp:txBody>
      <dsp:txXfrm>
        <a:off x="3290832" y="5420606"/>
        <a:ext cx="2153349" cy="442962"/>
      </dsp:txXfrm>
    </dsp:sp>
    <dsp:sp modelId="{242068D9-C89B-4745-8A55-DA736CE6A0CC}">
      <dsp:nvSpPr>
        <dsp:cNvPr id="0" name=""/>
        <dsp:cNvSpPr/>
      </dsp:nvSpPr>
      <dsp:spPr>
        <a:xfrm>
          <a:off x="5663817" y="4128633"/>
          <a:ext cx="2153349" cy="1845675"/>
        </a:xfrm>
        <a:prstGeom prst="rect">
          <a:avLst/>
        </a:prstGeom>
        <a:blipFill>
          <a:blip xmlns:r="http://schemas.openxmlformats.org/officeDocument/2006/relationships" r:embed="rId8"/>
          <a:srcRect/>
          <a:stretch>
            <a:fillRect l="-14000" r="-14000"/>
          </a:stretch>
        </a:blipFill>
        <a:ln>
          <a:noFill/>
        </a:ln>
        <a:effectLst/>
      </dsp:spPr>
      <dsp:style>
        <a:lnRef idx="0">
          <a:scrgbClr r="0" g="0" b="0"/>
        </a:lnRef>
        <a:fillRef idx="1">
          <a:scrgbClr r="0" g="0" b="0"/>
        </a:fillRef>
        <a:effectRef idx="0">
          <a:scrgbClr r="0" g="0" b="0"/>
        </a:effectRef>
        <a:fontRef idx="minor"/>
      </dsp:style>
    </dsp:sp>
    <dsp:sp modelId="{CB6902E1-5A6E-4382-83A8-141063962035}">
      <dsp:nvSpPr>
        <dsp:cNvPr id="0" name=""/>
        <dsp:cNvSpPr/>
      </dsp:nvSpPr>
      <dsp:spPr>
        <a:xfrm>
          <a:off x="5663817" y="5420606"/>
          <a:ext cx="2153349" cy="44296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endParaRPr lang="da-DK" sz="2400" kern="1200"/>
        </a:p>
      </dsp:txBody>
      <dsp:txXfrm>
        <a:off x="5663817" y="5420606"/>
        <a:ext cx="2153349" cy="442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1F92E-A25E-47F7-B403-4D108159BDC1}">
      <dsp:nvSpPr>
        <dsp:cNvPr id="0" name=""/>
        <dsp:cNvSpPr/>
      </dsp:nvSpPr>
      <dsp:spPr>
        <a:xfrm>
          <a:off x="0" y="31274"/>
          <a:ext cx="6692813" cy="106704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i="0" kern="1200">
              <a:latin typeface="Calibri" panose="020F0502020204030204" pitchFamily="34" charset="0"/>
              <a:ea typeface="Calibri" panose="020F0502020204030204" pitchFamily="34" charset="0"/>
              <a:cs typeface="Calibri" panose="020F0502020204030204" pitchFamily="34" charset="0"/>
            </a:rPr>
            <a:t>Hvad betyder nadver?          </a:t>
          </a:r>
        </a:p>
      </dsp:txBody>
      <dsp:txXfrm>
        <a:off x="52089" y="83363"/>
        <a:ext cx="6588635" cy="962862"/>
      </dsp:txXfrm>
    </dsp:sp>
    <dsp:sp modelId="{4965AF86-18B1-4F2C-A55E-04784335FA0B}">
      <dsp:nvSpPr>
        <dsp:cNvPr id="0" name=""/>
        <dsp:cNvSpPr/>
      </dsp:nvSpPr>
      <dsp:spPr>
        <a:xfrm>
          <a:off x="0" y="1262474"/>
          <a:ext cx="6692813" cy="1067040"/>
        </a:xfrm>
        <a:prstGeom prst="roundRect">
          <a:avLst/>
        </a:prstGeom>
        <a:gradFill rotWithShape="0">
          <a:gsLst>
            <a:gs pos="0">
              <a:schemeClr val="accent2">
                <a:hueOff val="-425792"/>
                <a:satOff val="1170"/>
                <a:lumOff val="784"/>
                <a:alphaOff val="0"/>
                <a:tint val="96000"/>
                <a:lumMod val="100000"/>
              </a:schemeClr>
            </a:gs>
            <a:gs pos="78000">
              <a:schemeClr val="accent2">
                <a:hueOff val="-425792"/>
                <a:satOff val="1170"/>
                <a:lumOff val="7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b="0" i="0" kern="1200">
              <a:latin typeface="Calibri" panose="020F0502020204030204" pitchFamily="34" charset="0"/>
              <a:ea typeface="Calibri" panose="020F0502020204030204" pitchFamily="34" charset="0"/>
              <a:cs typeface="Calibri" panose="020F0502020204030204" pitchFamily="34" charset="0"/>
            </a:rPr>
            <a:t>Hvad spiser og drikker man ved nadveren i kirken?</a:t>
          </a:r>
        </a:p>
      </dsp:txBody>
      <dsp:txXfrm>
        <a:off x="52089" y="1314563"/>
        <a:ext cx="6588635" cy="962862"/>
      </dsp:txXfrm>
    </dsp:sp>
    <dsp:sp modelId="{E64AA64B-726D-4A56-8C84-5C93B429C2EE}">
      <dsp:nvSpPr>
        <dsp:cNvPr id="0" name=""/>
        <dsp:cNvSpPr/>
      </dsp:nvSpPr>
      <dsp:spPr>
        <a:xfrm>
          <a:off x="0" y="2493675"/>
          <a:ext cx="6692813" cy="1067040"/>
        </a:xfrm>
        <a:prstGeom prst="roundRect">
          <a:avLst/>
        </a:prstGeom>
        <a:gradFill rotWithShape="0">
          <a:gsLst>
            <a:gs pos="0">
              <a:schemeClr val="accent2">
                <a:hueOff val="-851583"/>
                <a:satOff val="2339"/>
                <a:lumOff val="1568"/>
                <a:alphaOff val="0"/>
                <a:tint val="96000"/>
                <a:lumMod val="100000"/>
              </a:schemeClr>
            </a:gs>
            <a:gs pos="78000">
              <a:schemeClr val="accent2">
                <a:hueOff val="-851583"/>
                <a:satOff val="2339"/>
                <a:lumOff val="156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b="0" i="0" kern="1200">
              <a:latin typeface="Calibri" panose="020F0502020204030204" pitchFamily="34" charset="0"/>
              <a:ea typeface="Calibri" panose="020F0502020204030204" pitchFamily="34" charset="0"/>
              <a:cs typeface="Calibri" panose="020F0502020204030204" pitchFamily="34" charset="0"/>
            </a:rPr>
            <a:t>Hvad er det symbol på?</a:t>
          </a:r>
        </a:p>
      </dsp:txBody>
      <dsp:txXfrm>
        <a:off x="52089" y="2545764"/>
        <a:ext cx="6588635" cy="962862"/>
      </dsp:txXfrm>
    </dsp:sp>
    <dsp:sp modelId="{F3C1D096-0A13-4C77-A4EE-00C2667222F2}">
      <dsp:nvSpPr>
        <dsp:cNvPr id="0" name=""/>
        <dsp:cNvSpPr/>
      </dsp:nvSpPr>
      <dsp:spPr>
        <a:xfrm>
          <a:off x="0" y="3724875"/>
          <a:ext cx="6692813" cy="1067040"/>
        </a:xfrm>
        <a:prstGeom prst="roundRect">
          <a:avLst/>
        </a:prstGeom>
        <a:gradFill rotWithShape="0">
          <a:gsLst>
            <a:gs pos="0">
              <a:schemeClr val="accent2">
                <a:hueOff val="-1277375"/>
                <a:satOff val="3509"/>
                <a:lumOff val="2352"/>
                <a:alphaOff val="0"/>
                <a:tint val="96000"/>
                <a:lumMod val="100000"/>
              </a:schemeClr>
            </a:gs>
            <a:gs pos="78000">
              <a:schemeClr val="accent2">
                <a:hueOff val="-1277375"/>
                <a:satOff val="3509"/>
                <a:lumOff val="235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b="0" i="0" kern="1200">
              <a:latin typeface="Calibri" panose="020F0502020204030204" pitchFamily="34" charset="0"/>
              <a:ea typeface="Calibri" panose="020F0502020204030204" pitchFamily="34" charset="0"/>
              <a:cs typeface="Calibri" panose="020F0502020204030204" pitchFamily="34" charset="0"/>
            </a:rPr>
            <a:t>Hvem fandt på nadveren?</a:t>
          </a:r>
          <a:endParaRPr lang="en-US" sz="2500" kern="1200">
            <a:latin typeface="Calibri" panose="020F0502020204030204" pitchFamily="34" charset="0"/>
            <a:ea typeface="Calibri" panose="020F0502020204030204" pitchFamily="34" charset="0"/>
            <a:cs typeface="Calibri" panose="020F0502020204030204" pitchFamily="34" charset="0"/>
          </a:endParaRPr>
        </a:p>
      </dsp:txBody>
      <dsp:txXfrm>
        <a:off x="52089" y="3776964"/>
        <a:ext cx="6588635" cy="962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10F8E-B0D5-4CF7-AF96-646315AC8064}">
      <dsp:nvSpPr>
        <dsp:cNvPr id="0" name=""/>
        <dsp:cNvSpPr/>
      </dsp:nvSpPr>
      <dsp:spPr>
        <a:xfrm>
          <a:off x="0" y="3984891"/>
          <a:ext cx="3346704" cy="130793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err="1">
              <a:latin typeface="Calibri" panose="020F0502020204030204" pitchFamily="34" charset="0"/>
              <a:ea typeface="Calibri" panose="020F0502020204030204" pitchFamily="34" charset="0"/>
              <a:cs typeface="Calibri" panose="020F0502020204030204" pitchFamily="34" charset="0"/>
            </a:rPr>
            <a:t>Hvorfor</a:t>
          </a:r>
          <a:r>
            <a:rPr lang="en-US" sz="2500" kern="1200">
              <a:latin typeface="Calibri" panose="020F0502020204030204" pitchFamily="34" charset="0"/>
              <a:ea typeface="Calibri" panose="020F0502020204030204" pitchFamily="34" charset="0"/>
              <a:cs typeface="Calibri" panose="020F0502020204030204" pitchFamily="34" charset="0"/>
            </a:rPr>
            <a:t>?/</a:t>
          </a:r>
          <a:r>
            <a:rPr lang="en-US" sz="2500" kern="1200" err="1">
              <a:latin typeface="Calibri" panose="020F0502020204030204" pitchFamily="34" charset="0"/>
              <a:ea typeface="Calibri" panose="020F0502020204030204" pitchFamily="34" charset="0"/>
              <a:cs typeface="Calibri" panose="020F0502020204030204" pitchFamily="34" charset="0"/>
            </a:rPr>
            <a:t>Hvorfor</a:t>
          </a:r>
          <a:r>
            <a:rPr lang="en-US" sz="2500" kern="1200">
              <a:latin typeface="Calibri" panose="020F0502020204030204" pitchFamily="34" charset="0"/>
              <a:ea typeface="Calibri" panose="020F0502020204030204" pitchFamily="34" charset="0"/>
              <a:cs typeface="Calibri" panose="020F0502020204030204" pitchFamily="34" charset="0"/>
            </a:rPr>
            <a:t> </a:t>
          </a:r>
          <a:r>
            <a:rPr lang="en-US" sz="2500" kern="1200" err="1">
              <a:latin typeface="Calibri" panose="020F0502020204030204" pitchFamily="34" charset="0"/>
              <a:ea typeface="Calibri" panose="020F0502020204030204" pitchFamily="34" charset="0"/>
              <a:cs typeface="Calibri" panose="020F0502020204030204" pitchFamily="34" charset="0"/>
            </a:rPr>
            <a:t>ikke</a:t>
          </a:r>
          <a:r>
            <a:rPr lang="en-US" sz="2500" kern="1200">
              <a:latin typeface="Calibri" panose="020F0502020204030204" pitchFamily="34" charset="0"/>
              <a:ea typeface="Calibri" panose="020F0502020204030204" pitchFamily="34" charset="0"/>
              <a:cs typeface="Calibri" panose="020F0502020204030204" pitchFamily="34" charset="0"/>
            </a:rPr>
            <a:t>?</a:t>
          </a:r>
        </a:p>
      </dsp:txBody>
      <dsp:txXfrm>
        <a:off x="0" y="3984891"/>
        <a:ext cx="3346704" cy="1307930"/>
      </dsp:txXfrm>
    </dsp:sp>
    <dsp:sp modelId="{DBBFA1C6-7C26-4ED2-A34B-033376B09EB4}">
      <dsp:nvSpPr>
        <dsp:cNvPr id="0" name=""/>
        <dsp:cNvSpPr/>
      </dsp:nvSpPr>
      <dsp:spPr>
        <a:xfrm rot="10800000">
          <a:off x="0" y="1992913"/>
          <a:ext cx="3346704" cy="2011596"/>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latin typeface="Calibri" panose="020F0502020204030204" pitchFamily="34" charset="0"/>
              <a:ea typeface="Calibri" panose="020F0502020204030204" pitchFamily="34" charset="0"/>
              <a:cs typeface="Calibri" panose="020F0502020204030204" pitchFamily="34" charset="0"/>
            </a:rPr>
            <a:t>Har du </a:t>
          </a:r>
          <a:r>
            <a:rPr lang="en-US" sz="2500" kern="1200" err="1">
              <a:latin typeface="Calibri" panose="020F0502020204030204" pitchFamily="34" charset="0"/>
              <a:ea typeface="Calibri" panose="020F0502020204030204" pitchFamily="34" charset="0"/>
              <a:cs typeface="Calibri" panose="020F0502020204030204" pitchFamily="34" charset="0"/>
            </a:rPr>
            <a:t>prøvet</a:t>
          </a:r>
          <a:r>
            <a:rPr lang="en-US" sz="2500" kern="1200">
              <a:latin typeface="Calibri" panose="020F0502020204030204" pitchFamily="34" charset="0"/>
              <a:ea typeface="Calibri" panose="020F0502020204030204" pitchFamily="34" charset="0"/>
              <a:cs typeface="Calibri" panose="020F0502020204030204" pitchFamily="34" charset="0"/>
            </a:rPr>
            <a:t> det?</a:t>
          </a:r>
        </a:p>
      </dsp:txBody>
      <dsp:txXfrm rot="10800000">
        <a:off x="0" y="1992913"/>
        <a:ext cx="3346704" cy="1307075"/>
      </dsp:txXfrm>
    </dsp:sp>
    <dsp:sp modelId="{F20EA471-11FD-472B-A702-17A28D078D75}">
      <dsp:nvSpPr>
        <dsp:cNvPr id="0" name=""/>
        <dsp:cNvSpPr/>
      </dsp:nvSpPr>
      <dsp:spPr>
        <a:xfrm rot="10800000">
          <a:off x="0" y="935"/>
          <a:ext cx="3346704" cy="2011596"/>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da-DK" sz="2500" b="1" i="0" kern="1200">
              <a:latin typeface="Calibri" panose="020F0502020204030204" pitchFamily="34" charset="0"/>
              <a:ea typeface="Calibri" panose="020F0502020204030204" pitchFamily="34" charset="0"/>
              <a:cs typeface="Calibri" panose="020F0502020204030204" pitchFamily="34" charset="0"/>
            </a:rPr>
            <a:t>Nadveren er et fællesskab mellem alle kristne </a:t>
          </a:r>
          <a:endParaRPr lang="en-US" sz="2500" kern="1200">
            <a:latin typeface="Calibri" panose="020F0502020204030204" pitchFamily="34" charset="0"/>
            <a:ea typeface="Calibri" panose="020F0502020204030204" pitchFamily="34" charset="0"/>
            <a:cs typeface="Calibri" panose="020F0502020204030204" pitchFamily="34" charset="0"/>
          </a:endParaRPr>
        </a:p>
      </dsp:txBody>
      <dsp:txXfrm rot="10800000">
        <a:off x="0" y="935"/>
        <a:ext cx="3346704" cy="13070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A9ABD-D4F8-46FA-A08C-D31CF02925CF}">
      <dsp:nvSpPr>
        <dsp:cNvPr id="0" name=""/>
        <dsp:cNvSpPr/>
      </dsp:nvSpPr>
      <dsp:spPr>
        <a:xfrm>
          <a:off x="0" y="473"/>
          <a:ext cx="4592939" cy="11072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242B90-9C2E-4426-9B03-1CEDCF42420E}">
      <dsp:nvSpPr>
        <dsp:cNvPr id="0" name=""/>
        <dsp:cNvSpPr/>
      </dsp:nvSpPr>
      <dsp:spPr>
        <a:xfrm>
          <a:off x="334941" y="249603"/>
          <a:ext cx="608985" cy="6089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CF2E8A-08EB-4BD8-9074-3D3A6879E355}">
      <dsp:nvSpPr>
        <dsp:cNvPr id="0" name=""/>
        <dsp:cNvSpPr/>
      </dsp:nvSpPr>
      <dsp:spPr>
        <a:xfrm>
          <a:off x="1278869" y="473"/>
          <a:ext cx="3314069" cy="1107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84" tIns="117184" rIns="117184" bIns="117184" numCol="1" spcCol="1270" anchor="ctr" anchorCtr="0">
          <a:noAutofit/>
        </a:bodyPr>
        <a:lstStyle/>
        <a:p>
          <a:pPr marL="0" lvl="0" indent="0" algn="l" defTabSz="800100">
            <a:lnSpc>
              <a:spcPct val="100000"/>
            </a:lnSpc>
            <a:spcBef>
              <a:spcPct val="0"/>
            </a:spcBef>
            <a:spcAft>
              <a:spcPct val="35000"/>
            </a:spcAft>
            <a:buNone/>
          </a:pPr>
          <a:r>
            <a:rPr lang="en-US" sz="1800" i="0" kern="1200">
              <a:latin typeface="Calibri" panose="020F0502020204030204" pitchFamily="34" charset="0"/>
              <a:ea typeface="Calibri" panose="020F0502020204030204" pitchFamily="34" charset="0"/>
              <a:cs typeface="Calibri" panose="020F0502020204030204" pitchFamily="34" charset="0"/>
            </a:rPr>
            <a:t>I </a:t>
          </a:r>
          <a:r>
            <a:rPr lang="en-US" sz="1800" i="0" kern="1200" err="1">
              <a:latin typeface="Calibri" panose="020F0502020204030204" pitchFamily="34" charset="0"/>
              <a:ea typeface="Calibri" panose="020F0502020204030204" pitchFamily="34" charset="0"/>
              <a:cs typeface="Calibri" panose="020F0502020204030204" pitchFamily="34" charset="0"/>
            </a:rPr>
            <a:t>nadveren</a:t>
          </a:r>
          <a:r>
            <a:rPr lang="en-US" sz="1800" i="0" kern="1200">
              <a:latin typeface="Calibri" panose="020F0502020204030204" pitchFamily="34" charset="0"/>
              <a:ea typeface="Calibri" panose="020F0502020204030204" pitchFamily="34" charset="0"/>
              <a:cs typeface="Calibri" panose="020F0502020204030204" pitchFamily="34" charset="0"/>
            </a:rPr>
            <a:t> </a:t>
          </a:r>
          <a:r>
            <a:rPr lang="en-US" sz="1800" i="0" kern="1200" err="1">
              <a:latin typeface="Calibri" panose="020F0502020204030204" pitchFamily="34" charset="0"/>
              <a:ea typeface="Calibri" panose="020F0502020204030204" pitchFamily="34" charset="0"/>
              <a:cs typeface="Calibri" panose="020F0502020204030204" pitchFamily="34" charset="0"/>
            </a:rPr>
            <a:t>får</a:t>
          </a:r>
          <a:r>
            <a:rPr lang="en-US" sz="1800" i="0" kern="1200">
              <a:latin typeface="Calibri" panose="020F0502020204030204" pitchFamily="34" charset="0"/>
              <a:ea typeface="Calibri" panose="020F0502020204030204" pitchFamily="34" charset="0"/>
              <a:cs typeface="Calibri" panose="020F0502020204030204" pitchFamily="34" charset="0"/>
            </a:rPr>
            <a:t> vi </a:t>
          </a:r>
          <a:r>
            <a:rPr lang="en-US" sz="1800" i="0" kern="1200" err="1">
              <a:latin typeface="Calibri" panose="020F0502020204030204" pitchFamily="34" charset="0"/>
              <a:ea typeface="Calibri" panose="020F0502020204030204" pitchFamily="34" charset="0"/>
              <a:cs typeface="Calibri" panose="020F0502020204030204" pitchFamily="34" charset="0"/>
            </a:rPr>
            <a:t>tilgivelse</a:t>
          </a:r>
          <a:endParaRPr lang="en-US" sz="1800" kern="1200">
            <a:latin typeface="Calibri" panose="020F0502020204030204" pitchFamily="34" charset="0"/>
            <a:ea typeface="Calibri" panose="020F0502020204030204" pitchFamily="34" charset="0"/>
            <a:cs typeface="Calibri" panose="020F0502020204030204" pitchFamily="34" charset="0"/>
          </a:endParaRPr>
        </a:p>
      </dsp:txBody>
      <dsp:txXfrm>
        <a:off x="1278869" y="473"/>
        <a:ext cx="3314069" cy="1107245"/>
      </dsp:txXfrm>
    </dsp:sp>
    <dsp:sp modelId="{523B79DE-822E-4409-91A4-0EE11E4DAE53}">
      <dsp:nvSpPr>
        <dsp:cNvPr id="0" name=""/>
        <dsp:cNvSpPr/>
      </dsp:nvSpPr>
      <dsp:spPr>
        <a:xfrm>
          <a:off x="0" y="1384530"/>
          <a:ext cx="4592939" cy="11072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875FE0-DB65-483C-94C9-4418A0472A7A}">
      <dsp:nvSpPr>
        <dsp:cNvPr id="0" name=""/>
        <dsp:cNvSpPr/>
      </dsp:nvSpPr>
      <dsp:spPr>
        <a:xfrm>
          <a:off x="334941" y="1633660"/>
          <a:ext cx="608985" cy="6089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6F6008-3969-4BD7-97B2-27E9518A03BD}">
      <dsp:nvSpPr>
        <dsp:cNvPr id="0" name=""/>
        <dsp:cNvSpPr/>
      </dsp:nvSpPr>
      <dsp:spPr>
        <a:xfrm>
          <a:off x="1278869" y="1384530"/>
          <a:ext cx="3314069" cy="1107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84" tIns="117184" rIns="117184" bIns="117184" numCol="1" spcCol="1270" anchor="ctr" anchorCtr="0">
          <a:noAutofit/>
        </a:bodyPr>
        <a:lstStyle/>
        <a:p>
          <a:pPr marL="0" lvl="0" indent="0" algn="l" defTabSz="800100">
            <a:lnSpc>
              <a:spcPct val="100000"/>
            </a:lnSpc>
            <a:spcBef>
              <a:spcPct val="0"/>
            </a:spcBef>
            <a:spcAft>
              <a:spcPct val="35000"/>
            </a:spcAft>
            <a:buNone/>
          </a:pPr>
          <a:r>
            <a:rPr lang="en-US" sz="1800" b="0" i="0" kern="1200" err="1">
              <a:latin typeface="Calibri" panose="020F0502020204030204" pitchFamily="34" charset="0"/>
              <a:ea typeface="Calibri" panose="020F0502020204030204" pitchFamily="34" charset="0"/>
              <a:cs typeface="Calibri" panose="020F0502020204030204" pitchFamily="34" charset="0"/>
            </a:rPr>
            <a:t>Nadveren</a:t>
          </a:r>
          <a:r>
            <a:rPr lang="en-US" sz="1800" b="0" i="0" kern="1200">
              <a:latin typeface="Calibri" panose="020F0502020204030204" pitchFamily="34" charset="0"/>
              <a:ea typeface="Calibri" panose="020F0502020204030204" pitchFamily="34" charset="0"/>
              <a:cs typeface="Calibri" panose="020F0502020204030204" pitchFamily="34" charset="0"/>
            </a:rPr>
            <a:t> er Jesus </a:t>
          </a:r>
          <a:r>
            <a:rPr lang="en-US" sz="1800" b="0" i="0" kern="1200" err="1">
              <a:latin typeface="Calibri" panose="020F0502020204030204" pitchFamily="34" charset="0"/>
              <a:ea typeface="Calibri" panose="020F0502020204030204" pitchFamily="34" charset="0"/>
              <a:cs typeface="Calibri" panose="020F0502020204030204" pitchFamily="34" charset="0"/>
            </a:rPr>
            <a:t>Kristus</a:t>
          </a:r>
          <a:r>
            <a:rPr lang="en-US" sz="1800" b="0" i="0" kern="1200">
              <a:latin typeface="Calibri" panose="020F0502020204030204" pitchFamily="34" charset="0"/>
              <a:ea typeface="Calibri" panose="020F0502020204030204" pitchFamily="34" charset="0"/>
              <a:cs typeface="Calibri" panose="020F0502020204030204" pitchFamily="34" charset="0"/>
            </a:rPr>
            <a:t> </a:t>
          </a:r>
          <a:r>
            <a:rPr lang="en-US" sz="1800" b="0" i="0" kern="1200" err="1">
              <a:latin typeface="Calibri" panose="020F0502020204030204" pitchFamily="34" charset="0"/>
              <a:ea typeface="Calibri" panose="020F0502020204030204" pitchFamily="34" charset="0"/>
              <a:cs typeface="Calibri" panose="020F0502020204030204" pitchFamily="34" charset="0"/>
            </a:rPr>
            <a:t>krop</a:t>
          </a:r>
          <a:r>
            <a:rPr lang="en-US" sz="1800" b="0" i="0" kern="1200">
              <a:latin typeface="Calibri" panose="020F0502020204030204" pitchFamily="34" charset="0"/>
              <a:ea typeface="Calibri" panose="020F0502020204030204" pitchFamily="34" charset="0"/>
              <a:cs typeface="Calibri" panose="020F0502020204030204" pitchFamily="34" charset="0"/>
            </a:rPr>
            <a:t> og </a:t>
          </a:r>
          <a:r>
            <a:rPr lang="en-US" sz="1800" b="0" i="0" kern="1200" err="1">
              <a:latin typeface="Calibri" panose="020F0502020204030204" pitchFamily="34" charset="0"/>
              <a:ea typeface="Calibri" panose="020F0502020204030204" pitchFamily="34" charset="0"/>
              <a:cs typeface="Calibri" panose="020F0502020204030204" pitchFamily="34" charset="0"/>
            </a:rPr>
            <a:t>blod</a:t>
          </a:r>
          <a:r>
            <a:rPr lang="en-US" sz="1800" b="0" i="0" kern="1200">
              <a:latin typeface="Calibri" panose="020F0502020204030204" pitchFamily="34" charset="0"/>
              <a:ea typeface="Calibri" panose="020F0502020204030204" pitchFamily="34" charset="0"/>
              <a:cs typeface="Calibri" panose="020F0502020204030204" pitchFamily="34" charset="0"/>
            </a:rPr>
            <a:t> </a:t>
          </a:r>
          <a:r>
            <a:rPr lang="en-US" sz="1800" b="0" i="0" kern="1200" err="1">
              <a:latin typeface="Calibri" panose="020F0502020204030204" pitchFamily="34" charset="0"/>
              <a:ea typeface="Calibri" panose="020F0502020204030204" pitchFamily="34" charset="0"/>
              <a:cs typeface="Calibri" panose="020F0502020204030204" pitchFamily="34" charset="0"/>
            </a:rPr>
            <a:t>i</a:t>
          </a:r>
          <a:r>
            <a:rPr lang="en-US" sz="1800" b="0" i="0" kern="1200">
              <a:latin typeface="Calibri" panose="020F0502020204030204" pitchFamily="34" charset="0"/>
              <a:ea typeface="Calibri" panose="020F0502020204030204" pitchFamily="34" charset="0"/>
              <a:cs typeface="Calibri" panose="020F0502020204030204" pitchFamily="34" charset="0"/>
            </a:rPr>
            <a:t> form </a:t>
          </a:r>
          <a:r>
            <a:rPr lang="en-US" sz="1800" b="0" i="0" kern="1200" err="1">
              <a:latin typeface="Calibri" panose="020F0502020204030204" pitchFamily="34" charset="0"/>
              <a:ea typeface="Calibri" panose="020F0502020204030204" pitchFamily="34" charset="0"/>
              <a:cs typeface="Calibri" panose="020F0502020204030204" pitchFamily="34" charset="0"/>
            </a:rPr>
            <a:t>af</a:t>
          </a:r>
          <a:r>
            <a:rPr lang="en-US" sz="1800" b="0" i="0" kern="1200">
              <a:latin typeface="Calibri" panose="020F0502020204030204" pitchFamily="34" charset="0"/>
              <a:ea typeface="Calibri" panose="020F0502020204030204" pitchFamily="34" charset="0"/>
              <a:cs typeface="Calibri" panose="020F0502020204030204" pitchFamily="34" charset="0"/>
            </a:rPr>
            <a:t> vin og </a:t>
          </a:r>
          <a:r>
            <a:rPr lang="en-US" sz="1800" b="0" i="0" kern="1200" err="1">
              <a:latin typeface="Calibri" panose="020F0502020204030204" pitchFamily="34" charset="0"/>
              <a:ea typeface="Calibri" panose="020F0502020204030204" pitchFamily="34" charset="0"/>
              <a:cs typeface="Calibri" panose="020F0502020204030204" pitchFamily="34" charset="0"/>
            </a:rPr>
            <a:t>brød</a:t>
          </a:r>
          <a:endParaRPr lang="en-US" sz="1800" kern="1200">
            <a:latin typeface="Calibri" panose="020F0502020204030204" pitchFamily="34" charset="0"/>
            <a:ea typeface="Calibri" panose="020F0502020204030204" pitchFamily="34" charset="0"/>
            <a:cs typeface="Calibri" panose="020F0502020204030204" pitchFamily="34" charset="0"/>
          </a:endParaRPr>
        </a:p>
      </dsp:txBody>
      <dsp:txXfrm>
        <a:off x="1278869" y="1384530"/>
        <a:ext cx="3314069" cy="1107245"/>
      </dsp:txXfrm>
    </dsp:sp>
    <dsp:sp modelId="{9882D9EA-3C7E-4B84-BD4D-6124B79322A8}">
      <dsp:nvSpPr>
        <dsp:cNvPr id="0" name=""/>
        <dsp:cNvSpPr/>
      </dsp:nvSpPr>
      <dsp:spPr>
        <a:xfrm>
          <a:off x="0" y="2768587"/>
          <a:ext cx="4592939" cy="11072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1C9717-A35F-40C2-83D4-BBE54A3F62ED}">
      <dsp:nvSpPr>
        <dsp:cNvPr id="0" name=""/>
        <dsp:cNvSpPr/>
      </dsp:nvSpPr>
      <dsp:spPr>
        <a:xfrm>
          <a:off x="334941" y="3017718"/>
          <a:ext cx="608985" cy="6089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0100DD-E0C9-4253-89AA-EB53042A83FC}">
      <dsp:nvSpPr>
        <dsp:cNvPr id="0" name=""/>
        <dsp:cNvSpPr/>
      </dsp:nvSpPr>
      <dsp:spPr>
        <a:xfrm>
          <a:off x="1278869" y="2768587"/>
          <a:ext cx="3314069" cy="1107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84" tIns="117184" rIns="117184" bIns="117184" numCol="1" spcCol="1270" anchor="ctr" anchorCtr="0">
          <a:noAutofit/>
        </a:bodyPr>
        <a:lstStyle/>
        <a:p>
          <a:pPr marL="0" lvl="0" indent="0" algn="l" defTabSz="800100">
            <a:lnSpc>
              <a:spcPct val="100000"/>
            </a:lnSpc>
            <a:spcBef>
              <a:spcPct val="0"/>
            </a:spcBef>
            <a:spcAft>
              <a:spcPct val="35000"/>
            </a:spcAft>
            <a:buNone/>
          </a:pPr>
          <a:r>
            <a:rPr lang="en-US" sz="1800" b="0" i="0" kern="1200">
              <a:latin typeface="Calibri" panose="020F0502020204030204" pitchFamily="34" charset="0"/>
              <a:ea typeface="Calibri" panose="020F0502020204030204" pitchFamily="34" charset="0"/>
              <a:cs typeface="Calibri" panose="020F0502020204030204" pitchFamily="34" charset="0"/>
            </a:rPr>
            <a:t>Jesus </a:t>
          </a:r>
          <a:r>
            <a:rPr lang="en-US" sz="1800" b="0" i="0" kern="1200" err="1">
              <a:latin typeface="Calibri" panose="020F0502020204030204" pitchFamily="34" charset="0"/>
              <a:ea typeface="Calibri" panose="020F0502020204030204" pitchFamily="34" charset="0"/>
              <a:cs typeface="Calibri" panose="020F0502020204030204" pitchFamily="34" charset="0"/>
            </a:rPr>
            <a:t>spiser</a:t>
          </a:r>
          <a:r>
            <a:rPr lang="en-US" sz="1800" b="0" i="0" kern="1200">
              <a:latin typeface="Calibri" panose="020F0502020204030204" pitchFamily="34" charset="0"/>
              <a:ea typeface="Calibri" panose="020F0502020204030204" pitchFamily="34" charset="0"/>
              <a:cs typeface="Calibri" panose="020F0502020204030204" pitchFamily="34" charset="0"/>
            </a:rPr>
            <a:t> </a:t>
          </a:r>
          <a:r>
            <a:rPr lang="en-US" sz="1800" b="0" i="0" kern="1200" err="1">
              <a:latin typeface="Calibri" panose="020F0502020204030204" pitchFamily="34" charset="0"/>
              <a:ea typeface="Calibri" panose="020F0502020204030204" pitchFamily="34" charset="0"/>
              <a:cs typeface="Calibri" panose="020F0502020204030204" pitchFamily="34" charset="0"/>
            </a:rPr>
            <a:t>sammen</a:t>
          </a:r>
          <a:r>
            <a:rPr lang="en-US" sz="1800" b="0" i="0" kern="1200">
              <a:latin typeface="Calibri" panose="020F0502020204030204" pitchFamily="34" charset="0"/>
              <a:ea typeface="Calibri" panose="020F0502020204030204" pitchFamily="34" charset="0"/>
              <a:cs typeface="Calibri" panose="020F0502020204030204" pitchFamily="34" charset="0"/>
            </a:rPr>
            <a:t> med alle slags </a:t>
          </a:r>
          <a:r>
            <a:rPr lang="en-US" sz="1800" b="0" i="0" kern="1200" err="1">
              <a:latin typeface="Calibri" panose="020F0502020204030204" pitchFamily="34" charset="0"/>
              <a:ea typeface="Calibri" panose="020F0502020204030204" pitchFamily="34" charset="0"/>
              <a:cs typeface="Calibri" panose="020F0502020204030204" pitchFamily="34" charset="0"/>
            </a:rPr>
            <a:t>mennesker</a:t>
          </a:r>
          <a:endParaRPr lang="en-US" sz="1800" b="0" i="0" kern="1200">
            <a:latin typeface="Calibri" panose="020F0502020204030204" pitchFamily="34" charset="0"/>
            <a:ea typeface="Calibri" panose="020F0502020204030204" pitchFamily="34" charset="0"/>
            <a:cs typeface="Calibri" panose="020F0502020204030204" pitchFamily="34" charset="0"/>
          </a:endParaRPr>
        </a:p>
      </dsp:txBody>
      <dsp:txXfrm>
        <a:off x="1278869" y="2768587"/>
        <a:ext cx="3314069" cy="110724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56582-CCD7-44DB-BFD8-ACBD17048A58}" type="datetimeFigureOut">
              <a:rPr lang="da-DK" smtClean="0"/>
              <a:t>07-10-2025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996A6-DBE4-48DB-9695-28C53ED72849}" type="slidenum">
              <a:rPr lang="da-DK" smtClean="0"/>
              <a:t>‹nr.›</a:t>
            </a:fld>
            <a:endParaRPr lang="da-DK"/>
          </a:p>
        </p:txBody>
      </p:sp>
    </p:spTree>
    <p:extLst>
      <p:ext uri="{BB962C8B-B14F-4D97-AF65-F5344CB8AC3E}">
        <p14:creationId xmlns:p14="http://schemas.microsoft.com/office/powerpoint/2010/main" val="1377896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latin typeface="Calibri" panose="020F0502020204030204" pitchFamily="34" charset="0"/>
                <a:ea typeface="Calibri" panose="020F0502020204030204" pitchFamily="34" charset="0"/>
                <a:cs typeface="Calibri" panose="020F0502020204030204" pitchFamily="34" charset="0"/>
              </a:rPr>
              <a:t>Fortæl om nadverbrødet og altervinen, der serveres i kirken.</a:t>
            </a:r>
          </a:p>
          <a:p>
            <a:r>
              <a:rPr lang="da-DK" sz="1800">
                <a:latin typeface="Calibri" panose="020F0502020204030204" pitchFamily="34" charset="0"/>
                <a:ea typeface="Calibri" panose="020F0502020204030204" pitchFamily="34" charset="0"/>
                <a:cs typeface="Calibri" panose="020F0502020204030204" pitchFamily="34" charset="0"/>
              </a:rPr>
              <a:t>Brødet, der serveres, er oftest bagt af Diakonissestiftelsens alterbrødsbageri, hvorfra det økonomiske overskud bl.a. bruges til at drive et hospice (fortæl evt. hvad et hospice er).</a:t>
            </a:r>
          </a:p>
          <a:p>
            <a:r>
              <a:rPr lang="da-DK" sz="1800">
                <a:latin typeface="Calibri" panose="020F0502020204030204" pitchFamily="34" charset="0"/>
                <a:ea typeface="Calibri" panose="020F0502020204030204" pitchFamily="34" charset="0"/>
                <a:cs typeface="Calibri" panose="020F0502020204030204" pitchFamily="34" charset="0"/>
              </a:rPr>
              <a:t>Vinen, der serveres, er enten portvin eller alkoholfri druesaft afhængig af de forskellige kirkers tradition.</a:t>
            </a:r>
          </a:p>
        </p:txBody>
      </p:sp>
      <p:sp>
        <p:nvSpPr>
          <p:cNvPr id="4" name="Pladsholder til slidenummer 3"/>
          <p:cNvSpPr>
            <a:spLocks noGrp="1"/>
          </p:cNvSpPr>
          <p:nvPr>
            <p:ph type="sldNum" sz="quarter" idx="5"/>
          </p:nvPr>
        </p:nvSpPr>
        <p:spPr/>
        <p:txBody>
          <a:bodyPr/>
          <a:lstStyle/>
          <a:p>
            <a:fld id="{0A0996A6-DBE4-48DB-9695-28C53ED72849}" type="slidenum">
              <a:rPr lang="da-DK" smtClean="0"/>
              <a:t>2</a:t>
            </a:fld>
            <a:endParaRPr lang="da-DK"/>
          </a:p>
        </p:txBody>
      </p:sp>
    </p:spTree>
    <p:extLst>
      <p:ext uri="{BB962C8B-B14F-4D97-AF65-F5344CB8AC3E}">
        <p14:creationId xmlns:p14="http://schemas.microsoft.com/office/powerpoint/2010/main" val="361673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latin typeface="Calibri" panose="020F0502020204030204" pitchFamily="34" charset="0"/>
                <a:ea typeface="Calibri" panose="020F0502020204030204" pitchFamily="34" charset="0"/>
                <a:cs typeface="Calibri" panose="020F0502020204030204" pitchFamily="34" charset="0"/>
              </a:rPr>
              <a:t>I sangen vil Bruno Mars gå i døden for kærligheden – hvordan minder det om noget i kristendommen?</a:t>
            </a:r>
          </a:p>
        </p:txBody>
      </p:sp>
      <p:sp>
        <p:nvSpPr>
          <p:cNvPr id="4" name="Pladsholder til slidenummer 3"/>
          <p:cNvSpPr>
            <a:spLocks noGrp="1"/>
          </p:cNvSpPr>
          <p:nvPr>
            <p:ph type="sldNum" sz="quarter" idx="5"/>
          </p:nvPr>
        </p:nvSpPr>
        <p:spPr/>
        <p:txBody>
          <a:bodyPr/>
          <a:lstStyle/>
          <a:p>
            <a:fld id="{0A0996A6-DBE4-48DB-9695-28C53ED72849}" type="slidenum">
              <a:rPr lang="da-DK" smtClean="0"/>
              <a:t>11</a:t>
            </a:fld>
            <a:endParaRPr lang="da-DK"/>
          </a:p>
        </p:txBody>
      </p:sp>
    </p:spTree>
    <p:extLst>
      <p:ext uri="{BB962C8B-B14F-4D97-AF65-F5344CB8AC3E}">
        <p14:creationId xmlns:p14="http://schemas.microsoft.com/office/powerpoint/2010/main" val="2307571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ctr">
              <a:buNone/>
            </a:pPr>
            <a:r>
              <a:rPr lang="da-DK" sz="1800" b="1" i="0">
                <a:solidFill>
                  <a:srgbClr val="212121"/>
                </a:solidFill>
                <a:effectLst/>
                <a:latin typeface="Calibri" panose="020F0502020204030204" pitchFamily="34" charset="0"/>
                <a:ea typeface="Calibri" panose="020F0502020204030204" pitchFamily="34" charset="0"/>
                <a:cs typeface="Calibri" panose="020F0502020204030204" pitchFamily="34" charset="0"/>
              </a:rPr>
              <a:t>Brødet</a:t>
            </a:r>
          </a:p>
          <a:p>
            <a:pPr algn="ctr">
              <a:lnSpc>
                <a:spcPts val="1950"/>
              </a:lnSpc>
            </a:pPr>
            <a:r>
              <a:rPr lang="da-DK" sz="1800" b="0" i="0">
                <a:solidFill>
                  <a:srgbClr val="4A4A4A"/>
                </a:solidFill>
                <a:effectLst/>
                <a:latin typeface="Calibri" panose="020F0502020204030204" pitchFamily="34" charset="0"/>
                <a:ea typeface="Calibri" panose="020F0502020204030204" pitchFamily="34" charset="0"/>
                <a:cs typeface="Calibri" panose="020F0502020204030204" pitchFamily="34" charset="0"/>
              </a:rPr>
              <a:t>Denne meditation handler om at takke. At sige tak for mad og sige tak for små ting - det er vigtigt at huske på.</a:t>
            </a:r>
          </a:p>
          <a:p>
            <a:endParaRPr lang="da-DK" sz="180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0A0996A6-DBE4-48DB-9695-28C53ED72849}" type="slidenum">
              <a:rPr lang="da-DK" smtClean="0"/>
              <a:t>13</a:t>
            </a:fld>
            <a:endParaRPr lang="da-DK"/>
          </a:p>
        </p:txBody>
      </p:sp>
    </p:spTree>
    <p:extLst>
      <p:ext uri="{BB962C8B-B14F-4D97-AF65-F5344CB8AC3E}">
        <p14:creationId xmlns:p14="http://schemas.microsoft.com/office/powerpoint/2010/main" val="1922056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Tryk </a:t>
            </a:r>
            <a:r>
              <a:rPr lang="en-US" dirty="0" err="1">
                <a:latin typeface="Calibri"/>
                <a:ea typeface="Calibri"/>
                <a:cs typeface="Calibri"/>
              </a:rPr>
              <a:t>på</a:t>
            </a:r>
            <a:r>
              <a:rPr lang="en-US" dirty="0">
                <a:latin typeface="Calibri"/>
                <a:ea typeface="Calibri"/>
                <a:cs typeface="Calibri"/>
              </a:rPr>
              <a:t> enter.</a:t>
            </a:r>
          </a:p>
        </p:txBody>
      </p:sp>
      <p:sp>
        <p:nvSpPr>
          <p:cNvPr id="4" name="Slide Number Placeholder 3"/>
          <p:cNvSpPr>
            <a:spLocks noGrp="1"/>
          </p:cNvSpPr>
          <p:nvPr>
            <p:ph type="sldNum" sz="quarter" idx="5"/>
          </p:nvPr>
        </p:nvSpPr>
        <p:spPr/>
        <p:txBody>
          <a:bodyPr/>
          <a:lstStyle/>
          <a:p>
            <a:fld id="{0A0996A6-DBE4-48DB-9695-28C53ED72849}" type="slidenum">
              <a:rPr lang="da-DK" smtClean="0"/>
              <a:t>14</a:t>
            </a:fld>
            <a:endParaRPr lang="da-DK"/>
          </a:p>
        </p:txBody>
      </p:sp>
    </p:spTree>
    <p:extLst>
      <p:ext uri="{BB962C8B-B14F-4D97-AF65-F5344CB8AC3E}">
        <p14:creationId xmlns:p14="http://schemas.microsoft.com/office/powerpoint/2010/main" val="1616595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A0996A6-DBE4-48DB-9695-28C53ED72849}" type="slidenum">
              <a:rPr lang="da-DK" smtClean="0"/>
              <a:t>15</a:t>
            </a:fld>
            <a:endParaRPr lang="da-DK"/>
          </a:p>
        </p:txBody>
      </p:sp>
    </p:spTree>
    <p:extLst>
      <p:ext uri="{BB962C8B-B14F-4D97-AF65-F5344CB8AC3E}">
        <p14:creationId xmlns:p14="http://schemas.microsoft.com/office/powerpoint/2010/main" val="3941798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A0996A6-DBE4-48DB-9695-28C53ED72849}" type="slidenum">
              <a:rPr lang="da-DK" smtClean="0"/>
              <a:t>16</a:t>
            </a:fld>
            <a:endParaRPr lang="da-DK"/>
          </a:p>
        </p:txBody>
      </p:sp>
    </p:spTree>
    <p:extLst>
      <p:ext uri="{BB962C8B-B14F-4D97-AF65-F5344CB8AC3E}">
        <p14:creationId xmlns:p14="http://schemas.microsoft.com/office/powerpoint/2010/main" val="1972737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Ny version fra 1992 oversættelsen</a:t>
            </a:r>
          </a:p>
          <a:p>
            <a:endParaRPr lang="da-DK"/>
          </a:p>
        </p:txBody>
      </p:sp>
      <p:sp>
        <p:nvSpPr>
          <p:cNvPr id="4" name="Pladsholder til slidenummer 3"/>
          <p:cNvSpPr>
            <a:spLocks noGrp="1"/>
          </p:cNvSpPr>
          <p:nvPr>
            <p:ph type="sldNum" sz="quarter" idx="5"/>
          </p:nvPr>
        </p:nvSpPr>
        <p:spPr/>
        <p:txBody>
          <a:bodyPr/>
          <a:lstStyle/>
          <a:p>
            <a:fld id="{0A0996A6-DBE4-48DB-9695-28C53ED72849}" type="slidenum">
              <a:rPr lang="da-DK" smtClean="0"/>
              <a:t>17</a:t>
            </a:fld>
            <a:endParaRPr lang="da-DK"/>
          </a:p>
        </p:txBody>
      </p:sp>
    </p:spTree>
    <p:extLst>
      <p:ext uri="{BB962C8B-B14F-4D97-AF65-F5344CB8AC3E}">
        <p14:creationId xmlns:p14="http://schemas.microsoft.com/office/powerpoint/2010/main" val="8529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latin typeface="Calibri" panose="020F0502020204030204" pitchFamily="34" charset="0"/>
                <a:ea typeface="Calibri" panose="020F0502020204030204" pitchFamily="34" charset="0"/>
                <a:cs typeface="Calibri" panose="020F0502020204030204" pitchFamily="34" charset="0"/>
              </a:rPr>
              <a:t>Inspiration til at sætte samtalen i gang med udgangspunkt i slidens spørgsmål:</a:t>
            </a:r>
          </a:p>
          <a:p>
            <a:endParaRPr lang="da-DK" sz="1800" dirty="0">
              <a:latin typeface="Calibri" panose="020F0502020204030204" pitchFamily="34" charset="0"/>
              <a:ea typeface="Calibri" panose="020F0502020204030204" pitchFamily="34" charset="0"/>
              <a:cs typeface="Calibri" panose="020F0502020204030204" pitchFamily="34" charset="0"/>
            </a:endParaRPr>
          </a:p>
          <a:p>
            <a:r>
              <a:rPr lang="da-DK" sz="1800" dirty="0">
                <a:latin typeface="Calibri" panose="020F0502020204030204" pitchFamily="34" charset="0"/>
                <a:ea typeface="Calibri" panose="020F0502020204030204" pitchFamily="34" charset="0"/>
                <a:cs typeface="Calibri" panose="020F0502020204030204" pitchFamily="34" charset="0"/>
              </a:rPr>
              <a:t>Er der regler for, hvordan man skal være som gæst og som vært/værtinde?</a:t>
            </a:r>
          </a:p>
          <a:p>
            <a:r>
              <a:rPr lang="da-DK" sz="1800" dirty="0">
                <a:latin typeface="Calibri" panose="020F0502020204030204" pitchFamily="34" charset="0"/>
                <a:ea typeface="Calibri" panose="020F0502020204030204" pitchFamily="34" charset="0"/>
                <a:cs typeface="Calibri" panose="020F0502020204030204" pitchFamily="34" charset="0"/>
              </a:rPr>
              <a:t>Hvilke forventninger kommer man med som hhv. gæst og vært?</a:t>
            </a:r>
          </a:p>
          <a:p>
            <a:r>
              <a:rPr lang="da-DK" sz="1800" dirty="0">
                <a:latin typeface="Calibri" panose="020F0502020204030204" pitchFamily="34" charset="0"/>
                <a:ea typeface="Calibri" panose="020F0502020204030204" pitchFamily="34" charset="0"/>
                <a:cs typeface="Calibri" panose="020F0502020204030204" pitchFamily="34" charset="0"/>
              </a:rPr>
              <a:t>Hvilke kulturelle koder gælder, hvornår? Festtøj (fx minus gummistøvler til fin middag), menu (forskellige traditioner fra land til land, landdele, forskellige sociale lag etc.)</a:t>
            </a:r>
          </a:p>
          <a:p>
            <a:endParaRPr lang="da-DK" sz="1800" dirty="0">
              <a:latin typeface="Calibri" panose="020F0502020204030204" pitchFamily="34" charset="0"/>
              <a:ea typeface="Calibri" panose="020F0502020204030204" pitchFamily="34" charset="0"/>
              <a:cs typeface="Calibri" panose="020F0502020204030204" pitchFamily="34" charset="0"/>
            </a:endParaRPr>
          </a:p>
          <a:p>
            <a:r>
              <a:rPr lang="da-DK" sz="1800" dirty="0">
                <a:latin typeface="Calibri" panose="020F0502020204030204" pitchFamily="34" charset="0"/>
                <a:ea typeface="Calibri" panose="020F0502020204030204" pitchFamily="34" charset="0"/>
                <a:cs typeface="Calibri" panose="020F0502020204030204" pitchFamily="34" charset="0"/>
              </a:rPr>
              <a:t>Det er oplagt at tage en samtale med konfirmanderne om hvilke idoler, de kunne tænke sig at mødes med over en middag.</a:t>
            </a:r>
          </a:p>
          <a:p>
            <a:r>
              <a:rPr lang="da-DK" sz="1800" dirty="0">
                <a:latin typeface="Calibri" panose="020F0502020204030204" pitchFamily="34" charset="0"/>
                <a:ea typeface="Calibri" panose="020F0502020204030204" pitchFamily="34" charset="0"/>
                <a:cs typeface="Calibri" panose="020F0502020204030204" pitchFamily="34" charset="0"/>
              </a:rPr>
              <a:t>Forslag: Paven, en præst, Bruno Mars, Taylor Swift, Ronaldo, Simone Biles, Harry Potter, prinsesse Isabella – lad konfirmanderne selv finde billeder af deres idoler (vær opmærksom ikke at gemme og videreformidle fotos, der skal betales </a:t>
            </a:r>
            <a:r>
              <a:rPr lang="da-DK" sz="1800" dirty="0" err="1">
                <a:latin typeface="Calibri" panose="020F0502020204030204" pitchFamily="34" charset="0"/>
                <a:ea typeface="Calibri" panose="020F0502020204030204" pitchFamily="34" charset="0"/>
                <a:cs typeface="Calibri" panose="020F0502020204030204" pitchFamily="34" charset="0"/>
              </a:rPr>
              <a:t>royalites</a:t>
            </a:r>
            <a:r>
              <a:rPr lang="da-DK" sz="1800" dirty="0">
                <a:latin typeface="Calibri" panose="020F0502020204030204" pitchFamily="34" charset="0"/>
                <a:ea typeface="Calibri" panose="020F0502020204030204" pitchFamily="34" charset="0"/>
                <a:cs typeface="Calibri" panose="020F0502020204030204" pitchFamily="34" charset="0"/>
              </a:rPr>
              <a:t> af)</a:t>
            </a:r>
          </a:p>
          <a:p>
            <a:endParaRPr lang="da-DK" sz="1800" dirty="0">
              <a:latin typeface="Calibri" panose="020F0502020204030204" pitchFamily="34" charset="0"/>
              <a:ea typeface="Calibri" panose="020F0502020204030204" pitchFamily="34" charset="0"/>
              <a:cs typeface="Calibri" panose="020F0502020204030204" pitchFamily="34" charset="0"/>
            </a:endParaRPr>
          </a:p>
          <a:p>
            <a:r>
              <a:rPr lang="da-DK" sz="1800" dirty="0">
                <a:latin typeface="Calibri" panose="020F0502020204030204" pitchFamily="34" charset="0"/>
                <a:ea typeface="Calibri" panose="020F0502020204030204" pitchFamily="34" charset="0"/>
                <a:cs typeface="Calibri" panose="020F0502020204030204" pitchFamily="34" charset="0"/>
              </a:rPr>
              <a:t>Hvordan ville konfirmander forberede et måltid til hhv. fest, hygge, date?</a:t>
            </a:r>
          </a:p>
        </p:txBody>
      </p:sp>
      <p:sp>
        <p:nvSpPr>
          <p:cNvPr id="4" name="Pladsholder til slidenummer 3"/>
          <p:cNvSpPr>
            <a:spLocks noGrp="1"/>
          </p:cNvSpPr>
          <p:nvPr>
            <p:ph type="sldNum" sz="quarter" idx="5"/>
          </p:nvPr>
        </p:nvSpPr>
        <p:spPr/>
        <p:txBody>
          <a:bodyPr/>
          <a:lstStyle/>
          <a:p>
            <a:fld id="{0A0996A6-DBE4-48DB-9695-28C53ED72849}" type="slidenum">
              <a:rPr lang="da-DK" smtClean="0"/>
              <a:t>3</a:t>
            </a:fld>
            <a:endParaRPr lang="da-DK"/>
          </a:p>
        </p:txBody>
      </p:sp>
    </p:spTree>
    <p:extLst>
      <p:ext uri="{BB962C8B-B14F-4D97-AF65-F5344CB8AC3E}">
        <p14:creationId xmlns:p14="http://schemas.microsoft.com/office/powerpoint/2010/main" val="2190232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latin typeface="Calibri" panose="020F0502020204030204" pitchFamily="34" charset="0"/>
                <a:ea typeface="Calibri" panose="020F0502020204030204" pitchFamily="34" charset="0"/>
                <a:cs typeface="Calibri" panose="020F0502020204030204" pitchFamily="34" charset="0"/>
              </a:rPr>
              <a:t>Når man spiser sammen, taler man også gerne sammen.</a:t>
            </a:r>
          </a:p>
          <a:p>
            <a:r>
              <a:rPr lang="da-DK" sz="1800" dirty="0">
                <a:latin typeface="Calibri" panose="020F0502020204030204" pitchFamily="34" charset="0"/>
                <a:ea typeface="Calibri" panose="020F0502020204030204" pitchFamily="34" charset="0"/>
                <a:cs typeface="Calibri" panose="020F0502020204030204" pitchFamily="34" charset="0"/>
              </a:rPr>
              <a:t>Stemningen kan være afgørende for, hvor meget man har lyst til at tale.</a:t>
            </a:r>
          </a:p>
          <a:p>
            <a:r>
              <a:rPr lang="da-DK" sz="1800" dirty="0">
                <a:latin typeface="Calibri" panose="020F0502020204030204" pitchFamily="34" charset="0"/>
                <a:ea typeface="Calibri" panose="020F0502020204030204" pitchFamily="34" charset="0"/>
                <a:cs typeface="Calibri" panose="020F0502020204030204" pitchFamily="34" charset="0"/>
              </a:rPr>
              <a:t>I mange familier mødes man til aftensmad og fortæller om, hvad man har oplevet i løbet af dagen.</a:t>
            </a:r>
          </a:p>
          <a:p>
            <a:r>
              <a:rPr lang="da-DK" sz="1800" dirty="0">
                <a:latin typeface="Calibri" panose="020F0502020204030204" pitchFamily="34" charset="0"/>
                <a:ea typeface="Calibri" panose="020F0502020204030204" pitchFamily="34" charset="0"/>
                <a:cs typeface="Calibri" panose="020F0502020204030204" pitchFamily="34" charset="0"/>
              </a:rPr>
              <a:t>På en måde deler man ikke kun maden med hinanden, men man deler liv og oplevelser omkring spisebordet.</a:t>
            </a:r>
          </a:p>
          <a:p>
            <a:r>
              <a:rPr lang="da-DK" sz="1800" dirty="0">
                <a:latin typeface="Calibri" panose="020F0502020204030204" pitchFamily="34" charset="0"/>
                <a:ea typeface="Calibri" panose="020F0502020204030204" pitchFamily="34" charset="0"/>
                <a:cs typeface="Calibri" panose="020F0502020204030204" pitchFamily="34" charset="0"/>
              </a:rPr>
              <a:t>Hvem spiser du sammen med?</a:t>
            </a:r>
          </a:p>
          <a:p>
            <a:r>
              <a:rPr lang="da-DK" sz="1800" dirty="0">
                <a:latin typeface="Calibri" panose="020F0502020204030204" pitchFamily="34" charset="0"/>
                <a:ea typeface="Calibri" panose="020F0502020204030204" pitchFamily="34" charset="0"/>
                <a:cs typeface="Calibri" panose="020F0502020204030204" pitchFamily="34" charset="0"/>
              </a:rPr>
              <a:t>Hvordan er stemningen, hvis du spiser sammen med nogen, du har skændtes med eller er uvenner med?</a:t>
            </a:r>
          </a:p>
          <a:p>
            <a:r>
              <a:rPr lang="da-DK" sz="1800" dirty="0">
                <a:latin typeface="Calibri" panose="020F0502020204030204" pitchFamily="34" charset="0"/>
                <a:ea typeface="Calibri" panose="020F0502020204030204" pitchFamily="34" charset="0"/>
                <a:cs typeface="Calibri" panose="020F0502020204030204" pitchFamily="34" charset="0"/>
              </a:rPr>
              <a:t>Hvor spiser du? Fx på dit værelse eller foran TV?</a:t>
            </a:r>
          </a:p>
        </p:txBody>
      </p:sp>
      <p:sp>
        <p:nvSpPr>
          <p:cNvPr id="4" name="Pladsholder til slidenummer 3"/>
          <p:cNvSpPr>
            <a:spLocks noGrp="1"/>
          </p:cNvSpPr>
          <p:nvPr>
            <p:ph type="sldNum" sz="quarter" idx="5"/>
          </p:nvPr>
        </p:nvSpPr>
        <p:spPr/>
        <p:txBody>
          <a:bodyPr/>
          <a:lstStyle/>
          <a:p>
            <a:fld id="{0A0996A6-DBE4-48DB-9695-28C53ED72849}" type="slidenum">
              <a:rPr lang="da-DK" smtClean="0"/>
              <a:t>4</a:t>
            </a:fld>
            <a:endParaRPr lang="da-DK"/>
          </a:p>
        </p:txBody>
      </p:sp>
    </p:spTree>
    <p:extLst>
      <p:ext uri="{BB962C8B-B14F-4D97-AF65-F5344CB8AC3E}">
        <p14:creationId xmlns:p14="http://schemas.microsoft.com/office/powerpoint/2010/main" val="98737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latin typeface="Calibri" panose="020F0502020204030204" pitchFamily="34" charset="0"/>
                <a:ea typeface="Calibri" panose="020F0502020204030204" pitchFamily="34" charset="0"/>
                <a:cs typeface="Calibri" panose="020F0502020204030204" pitchFamily="34" charset="0"/>
              </a:rPr>
              <a:t>Samtalen kan evt. ledes hen på en udfoldelse af begrebet ”sammenspist” både i positiv og negativ forstand.</a:t>
            </a:r>
          </a:p>
        </p:txBody>
      </p:sp>
      <p:sp>
        <p:nvSpPr>
          <p:cNvPr id="4" name="Pladsholder til slidenummer 3"/>
          <p:cNvSpPr>
            <a:spLocks noGrp="1"/>
          </p:cNvSpPr>
          <p:nvPr>
            <p:ph type="sldNum" sz="quarter" idx="5"/>
          </p:nvPr>
        </p:nvSpPr>
        <p:spPr/>
        <p:txBody>
          <a:bodyPr/>
          <a:lstStyle/>
          <a:p>
            <a:fld id="{0A0996A6-DBE4-48DB-9695-28C53ED72849}" type="slidenum">
              <a:rPr lang="da-DK" smtClean="0"/>
              <a:t>5</a:t>
            </a:fld>
            <a:endParaRPr lang="da-DK"/>
          </a:p>
        </p:txBody>
      </p:sp>
    </p:spTree>
    <p:extLst>
      <p:ext uri="{BB962C8B-B14F-4D97-AF65-F5344CB8AC3E}">
        <p14:creationId xmlns:p14="http://schemas.microsoft.com/office/powerpoint/2010/main" val="1411209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None/>
            </a:pPr>
            <a:r>
              <a:rPr lang="da-DK" sz="1800" b="1">
                <a:latin typeface="Calibri" panose="020F0502020204030204" pitchFamily="34" charset="0"/>
                <a:ea typeface="Calibri" panose="020F0502020204030204" pitchFamily="34" charset="0"/>
                <a:cs typeface="Calibri" panose="020F0502020204030204" pitchFamily="34" charset="0"/>
              </a:rPr>
              <a:t>Hvad betyder nadver?</a:t>
            </a:r>
          </a:p>
          <a:p>
            <a:pPr>
              <a:buNone/>
            </a:pPr>
            <a:r>
              <a:rPr lang="da-DK" sz="1800">
                <a:latin typeface="Calibri" panose="020F0502020204030204" pitchFamily="34" charset="0"/>
                <a:ea typeface="Calibri" panose="020F0502020204030204" pitchFamily="34" charset="0"/>
                <a:cs typeface="Calibri" panose="020F0502020204030204" pitchFamily="34" charset="0"/>
              </a:rPr>
              <a:t>Nadver betyder egentlig "aftensmad", men i kirken handler det om et særligt måltid, som Jesus delte med sine disciple skærtorsdag, lige før han døde.</a:t>
            </a:r>
          </a:p>
          <a:p>
            <a:pPr>
              <a:buNone/>
            </a:pPr>
            <a:endParaRPr lang="da-DK" sz="1800" b="1">
              <a:latin typeface="Calibri" panose="020F0502020204030204" pitchFamily="34" charset="0"/>
              <a:ea typeface="Calibri" panose="020F0502020204030204" pitchFamily="34" charset="0"/>
              <a:cs typeface="Calibri" panose="020F0502020204030204" pitchFamily="34" charset="0"/>
            </a:endParaRPr>
          </a:p>
          <a:p>
            <a:pPr>
              <a:buNone/>
            </a:pPr>
            <a:r>
              <a:rPr lang="da-DK" sz="1800" b="1">
                <a:latin typeface="Calibri" panose="020F0502020204030204" pitchFamily="34" charset="0"/>
                <a:ea typeface="Calibri" panose="020F0502020204030204" pitchFamily="34" charset="0"/>
                <a:cs typeface="Calibri" panose="020F0502020204030204" pitchFamily="34" charset="0"/>
              </a:rPr>
              <a:t>Hvad spiser og drikker man ved nadveren i kirken?</a:t>
            </a:r>
          </a:p>
          <a:p>
            <a:pPr>
              <a:buNone/>
            </a:pPr>
            <a:r>
              <a:rPr lang="da-DK" sz="1800">
                <a:latin typeface="Calibri" panose="020F0502020204030204" pitchFamily="34" charset="0"/>
                <a:ea typeface="Calibri" panose="020F0502020204030204" pitchFamily="34" charset="0"/>
                <a:cs typeface="Calibri" panose="020F0502020204030204" pitchFamily="34" charset="0"/>
              </a:rPr>
              <a:t>Man spiser et lille stykke brød og drikker en lille smule vin (eller druesaft). Brødet og vinen kaldes "Kristi legeme og blod".</a:t>
            </a:r>
          </a:p>
          <a:p>
            <a:pPr>
              <a:buNone/>
            </a:pPr>
            <a:endParaRPr lang="da-DK" sz="1800" b="1">
              <a:latin typeface="Calibri" panose="020F0502020204030204" pitchFamily="34" charset="0"/>
              <a:ea typeface="Calibri" panose="020F0502020204030204" pitchFamily="34" charset="0"/>
              <a:cs typeface="Calibri" panose="020F0502020204030204" pitchFamily="34" charset="0"/>
            </a:endParaRPr>
          </a:p>
          <a:p>
            <a:pPr>
              <a:buNone/>
            </a:pPr>
            <a:r>
              <a:rPr lang="da-DK" sz="1800" b="1">
                <a:latin typeface="Calibri" panose="020F0502020204030204" pitchFamily="34" charset="0"/>
                <a:ea typeface="Calibri" panose="020F0502020204030204" pitchFamily="34" charset="0"/>
                <a:cs typeface="Calibri" panose="020F0502020204030204" pitchFamily="34" charset="0"/>
              </a:rPr>
              <a:t>Hvad er det symbol på?</a:t>
            </a:r>
          </a:p>
          <a:p>
            <a:pPr>
              <a:buNone/>
            </a:pPr>
            <a:r>
              <a:rPr lang="da-DK" sz="1800">
                <a:latin typeface="Calibri" panose="020F0502020204030204" pitchFamily="34" charset="0"/>
                <a:ea typeface="Calibri" panose="020F0502020204030204" pitchFamily="34" charset="0"/>
                <a:cs typeface="Calibri" panose="020F0502020204030204" pitchFamily="34" charset="0"/>
              </a:rPr>
              <a:t>Nadveren er et symbol på fællesskab med Jesus og med hinanden. Det minder os om, at Jesus døde for os og elsker os.</a:t>
            </a:r>
          </a:p>
          <a:p>
            <a:pPr>
              <a:buNone/>
            </a:pPr>
            <a:endParaRPr lang="da-DK" sz="1800" b="1">
              <a:latin typeface="Calibri" panose="020F0502020204030204" pitchFamily="34" charset="0"/>
              <a:ea typeface="Calibri" panose="020F0502020204030204" pitchFamily="34" charset="0"/>
              <a:cs typeface="Calibri" panose="020F0502020204030204" pitchFamily="34" charset="0"/>
            </a:endParaRPr>
          </a:p>
          <a:p>
            <a:pPr>
              <a:buNone/>
            </a:pPr>
            <a:r>
              <a:rPr lang="da-DK" sz="1800" b="1">
                <a:latin typeface="Calibri" panose="020F0502020204030204" pitchFamily="34" charset="0"/>
                <a:ea typeface="Calibri" panose="020F0502020204030204" pitchFamily="34" charset="0"/>
                <a:cs typeface="Calibri" panose="020F0502020204030204" pitchFamily="34" charset="0"/>
              </a:rPr>
              <a:t>Hvem fandt på nadveren?</a:t>
            </a:r>
          </a:p>
          <a:p>
            <a:r>
              <a:rPr lang="da-DK" sz="1800">
                <a:latin typeface="Calibri" panose="020F0502020204030204" pitchFamily="34" charset="0"/>
                <a:ea typeface="Calibri" panose="020F0502020204030204" pitchFamily="34" charset="0"/>
                <a:cs typeface="Calibri" panose="020F0502020204030204" pitchFamily="34" charset="0"/>
              </a:rPr>
              <a:t>Det gjorde Jesus selv. Han holdt det første nadvermåltid sammen med sine disciple, da de spiste det sidste måltid sammen. </a:t>
            </a:r>
          </a:p>
          <a:p>
            <a:endParaRPr lang="da-DK" sz="180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0A0996A6-DBE4-48DB-9695-28C53ED72849}" type="slidenum">
              <a:rPr lang="da-DK" smtClean="0"/>
              <a:t>6</a:t>
            </a:fld>
            <a:endParaRPr lang="da-DK"/>
          </a:p>
        </p:txBody>
      </p:sp>
    </p:spTree>
    <p:extLst>
      <p:ext uri="{BB962C8B-B14F-4D97-AF65-F5344CB8AC3E}">
        <p14:creationId xmlns:p14="http://schemas.microsoft.com/office/powerpoint/2010/main" val="2112439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500" b="0" i="0">
                <a:latin typeface="Calibri" panose="020F0502020204030204" pitchFamily="34" charset="0"/>
                <a:ea typeface="Calibri" panose="020F0502020204030204" pitchFamily="34" charset="0"/>
                <a:cs typeface="Calibri" panose="020F0502020204030204" pitchFamily="34" charset="0"/>
              </a:rPr>
              <a:t>Ved at gå til alters og fejre nadveren bliver vi forenet med fortællingen om Jesus, og vi bliver en del af et fællesskab, hvor vi husker på det Jesus har fortalt - nemlig at vi skal hjælpe og passe på hinanden. Når man går til konfirmationsforberedelse, er det et godt tidspunkt at øve sig i at gå til nadver.</a:t>
            </a:r>
            <a:endParaRPr lang="en-US" sz="2500">
              <a:latin typeface="Calibri" panose="020F0502020204030204" pitchFamily="34" charset="0"/>
              <a:ea typeface="Calibri" panose="020F0502020204030204" pitchFamily="34" charset="0"/>
              <a:cs typeface="Calibri" panose="020F0502020204030204" pitchFamily="34" charset="0"/>
            </a:endParaRPr>
          </a:p>
          <a:p>
            <a:endParaRPr lang="da-DK" sz="250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0A0996A6-DBE4-48DB-9695-28C53ED72849}" type="slidenum">
              <a:rPr lang="da-DK" smtClean="0"/>
              <a:t>7</a:t>
            </a:fld>
            <a:endParaRPr lang="da-DK"/>
          </a:p>
        </p:txBody>
      </p:sp>
    </p:spTree>
    <p:extLst>
      <p:ext uri="{BB962C8B-B14F-4D97-AF65-F5344CB8AC3E}">
        <p14:creationId xmlns:p14="http://schemas.microsoft.com/office/powerpoint/2010/main" val="4009652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None/>
            </a:pPr>
            <a:r>
              <a:rPr lang="da-DK" sz="1800" b="1">
                <a:latin typeface="Calibri" panose="020F0502020204030204" pitchFamily="34" charset="0"/>
                <a:ea typeface="Calibri" panose="020F0502020204030204" pitchFamily="34" charset="0"/>
                <a:cs typeface="Calibri" panose="020F0502020204030204" pitchFamily="34" charset="0"/>
              </a:rPr>
              <a:t>I nadveren får vi tilgivelse</a:t>
            </a:r>
          </a:p>
          <a:p>
            <a:pPr>
              <a:buNone/>
            </a:pPr>
            <a:r>
              <a:rPr lang="da-DK" sz="1800">
                <a:latin typeface="Calibri" panose="020F0502020204030204" pitchFamily="34" charset="0"/>
                <a:ea typeface="Calibri" panose="020F0502020204030204" pitchFamily="34" charset="0"/>
                <a:cs typeface="Calibri" panose="020F0502020204030204" pitchFamily="34" charset="0"/>
              </a:rPr>
              <a:t>Når vi går til nadver, handler det ikke om, at vi skal være perfekte. Vi får et lille stykke brød og en lille tår vin / saft – men det handler om noget meget større: At vi bliver mindet om, at Gud tilgiver os. At vi får lov at lægge det bag os, vi skammer os over og begynde på ny.</a:t>
            </a:r>
          </a:p>
          <a:p>
            <a:pPr>
              <a:buNone/>
            </a:pPr>
            <a:r>
              <a:rPr lang="da-DK" sz="1800">
                <a:latin typeface="Calibri" panose="020F0502020204030204" pitchFamily="34" charset="0"/>
                <a:ea typeface="Calibri" panose="020F0502020204030204" pitchFamily="34" charset="0"/>
                <a:cs typeface="Calibri" panose="020F0502020204030204" pitchFamily="34" charset="0"/>
              </a:rPr>
              <a:t>Jesus sad faktisk og spiste nadver sammen med Judas – ham der senere gik ud og forrådte ham. Og Jesus vidste det godt! Men alligevel fik Judas også brød og vin. Det viser, at Jesus ikke skubber nogen væk. Tilgivelse er ikke kun for de “pæne” og “gode”.</a:t>
            </a:r>
          </a:p>
          <a:p>
            <a:pPr>
              <a:buNone/>
            </a:pPr>
            <a:endParaRPr lang="da-DK" sz="1800" b="1">
              <a:latin typeface="Calibri" panose="020F0502020204030204" pitchFamily="34" charset="0"/>
              <a:ea typeface="Calibri" panose="020F0502020204030204" pitchFamily="34" charset="0"/>
              <a:cs typeface="Calibri" panose="020F0502020204030204" pitchFamily="34" charset="0"/>
            </a:endParaRPr>
          </a:p>
          <a:p>
            <a:pPr>
              <a:buNone/>
            </a:pPr>
            <a:r>
              <a:rPr lang="da-DK" sz="1800" b="1">
                <a:latin typeface="Calibri" panose="020F0502020204030204" pitchFamily="34" charset="0"/>
                <a:ea typeface="Calibri" panose="020F0502020204030204" pitchFamily="34" charset="0"/>
                <a:cs typeface="Calibri" panose="020F0502020204030204" pitchFamily="34" charset="0"/>
              </a:rPr>
              <a:t>Nadveren er Jesus’ krop og blod i form af vin og brød</a:t>
            </a:r>
          </a:p>
          <a:p>
            <a:pPr>
              <a:buNone/>
            </a:pPr>
            <a:r>
              <a:rPr lang="da-DK" sz="1800">
                <a:latin typeface="Calibri" panose="020F0502020204030204" pitchFamily="34" charset="0"/>
                <a:ea typeface="Calibri" panose="020F0502020204030204" pitchFamily="34" charset="0"/>
                <a:cs typeface="Calibri" panose="020F0502020204030204" pitchFamily="34" charset="0"/>
              </a:rPr>
              <a:t>Det lyder lidt mærkeligt, at det er “krop og blod”, men det er Jesus’ måde at sige: “Det her er mig – jeg giver mig selv til jer.”</a:t>
            </a:r>
          </a:p>
          <a:p>
            <a:pPr>
              <a:buNone/>
            </a:pPr>
            <a:r>
              <a:rPr lang="da-DK" sz="1800">
                <a:latin typeface="Calibri" panose="020F0502020204030204" pitchFamily="34" charset="0"/>
                <a:ea typeface="Calibri" panose="020F0502020204030204" pitchFamily="34" charset="0"/>
                <a:cs typeface="Calibri" panose="020F0502020204030204" pitchFamily="34" charset="0"/>
              </a:rPr>
              <a:t>Når I mødes og spiser sammen, så husk på alt det, jeg har fortalt jer om Guds kærlighed og tilgivelse.</a:t>
            </a:r>
          </a:p>
          <a:p>
            <a:pPr>
              <a:buNone/>
            </a:pPr>
            <a:endParaRPr lang="da-DK" sz="1800">
              <a:latin typeface="Calibri" panose="020F0502020204030204" pitchFamily="34" charset="0"/>
              <a:ea typeface="Calibri" panose="020F0502020204030204" pitchFamily="34" charset="0"/>
              <a:cs typeface="Calibri" panose="020F0502020204030204" pitchFamily="34" charset="0"/>
            </a:endParaRPr>
          </a:p>
          <a:p>
            <a:pPr>
              <a:buNone/>
            </a:pPr>
            <a:r>
              <a:rPr lang="da-DK" sz="1800" b="1">
                <a:latin typeface="Calibri" panose="020F0502020204030204" pitchFamily="34" charset="0"/>
                <a:ea typeface="Calibri" panose="020F0502020204030204" pitchFamily="34" charset="0"/>
                <a:cs typeface="Calibri" panose="020F0502020204030204" pitchFamily="34" charset="0"/>
              </a:rPr>
              <a:t>Jesus spiser sammen med alle slags mennesker</a:t>
            </a:r>
          </a:p>
          <a:p>
            <a:pPr>
              <a:buNone/>
            </a:pPr>
            <a:r>
              <a:rPr lang="da-DK" sz="1800">
                <a:latin typeface="Calibri" panose="020F0502020204030204" pitchFamily="34" charset="0"/>
                <a:ea typeface="Calibri" panose="020F0502020204030204" pitchFamily="34" charset="0"/>
                <a:cs typeface="Calibri" panose="020F0502020204030204" pitchFamily="34" charset="0"/>
              </a:rPr>
              <a:t>Jesus var kendt for at spise med dem, som de fleste andre ikke gad sidde til bords med: fattige, syge, forrædere, tvivlere, fjender – og venner. Han gjorde ikke forskel.</a:t>
            </a:r>
          </a:p>
          <a:p>
            <a:r>
              <a:rPr lang="da-DK" sz="1800">
                <a:latin typeface="Calibri" panose="020F0502020204030204" pitchFamily="34" charset="0"/>
                <a:ea typeface="Calibri" panose="020F0502020204030204" pitchFamily="34" charset="0"/>
                <a:cs typeface="Calibri" panose="020F0502020204030204" pitchFamily="34" charset="0"/>
              </a:rPr>
              <a:t>Ved nadverbordet er det det samme: Der er plads til alle. Ikke kun dem, der tror perfekt eller lever efter alle regler. Faktisk er nadveren netop for dem, der tvivler, roder rundt i livet eller har det svært. Jesus sætter sig også ved bordet med dem, vi måske ville holde afstand til. Også med Judas.</a:t>
            </a:r>
          </a:p>
          <a:p>
            <a:endParaRPr lang="da-DK" sz="180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0A0996A6-DBE4-48DB-9695-28C53ED72849}" type="slidenum">
              <a:rPr lang="da-DK" smtClean="0"/>
              <a:t>8</a:t>
            </a:fld>
            <a:endParaRPr lang="da-DK"/>
          </a:p>
        </p:txBody>
      </p:sp>
    </p:spTree>
    <p:extLst>
      <p:ext uri="{BB962C8B-B14F-4D97-AF65-F5344CB8AC3E}">
        <p14:creationId xmlns:p14="http://schemas.microsoft.com/office/powerpoint/2010/main" val="4151173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latin typeface="Calibri" panose="020F0502020204030204" pitchFamily="34" charset="0"/>
                <a:ea typeface="Calibri" panose="020F0502020204030204" pitchFamily="34" charset="0"/>
                <a:cs typeface="Calibri" panose="020F0502020204030204" pitchFamily="34" charset="0"/>
              </a:rPr>
              <a:t>Der kan komme flere tolkninger til motivet:</a:t>
            </a:r>
          </a:p>
          <a:p>
            <a:r>
              <a:rPr lang="da-DK" sz="1800">
                <a:latin typeface="Calibri" panose="020F0502020204030204" pitchFamily="34" charset="0"/>
                <a:ea typeface="Calibri" panose="020F0502020204030204" pitchFamily="34" charset="0"/>
                <a:cs typeface="Calibri" panose="020F0502020204030204" pitchFamily="34" charset="0"/>
              </a:rPr>
              <a:t>Fx fællesskab, der bygger på håb (ankeret) og kærlighed.</a:t>
            </a:r>
          </a:p>
          <a:p>
            <a:r>
              <a:rPr lang="da-DK" sz="1800" dirty="0">
                <a:latin typeface="Calibri" panose="020F0502020204030204" pitchFamily="34" charset="0"/>
                <a:ea typeface="Calibri" panose="020F0502020204030204" pitchFamily="34" charset="0"/>
                <a:cs typeface="Calibri" panose="020F0502020204030204" pitchFamily="34" charset="0"/>
              </a:rPr>
              <a:t>Man kan lede samtalen hen på den betydning ift. tilgivelse og samhørighed, som det kan have at give et kram eller tage hinandens i hånden. </a:t>
            </a:r>
          </a:p>
        </p:txBody>
      </p:sp>
      <p:sp>
        <p:nvSpPr>
          <p:cNvPr id="4" name="Pladsholder til slidenummer 3"/>
          <p:cNvSpPr>
            <a:spLocks noGrp="1"/>
          </p:cNvSpPr>
          <p:nvPr>
            <p:ph type="sldNum" sz="quarter" idx="5"/>
          </p:nvPr>
        </p:nvSpPr>
        <p:spPr/>
        <p:txBody>
          <a:bodyPr/>
          <a:lstStyle/>
          <a:p>
            <a:fld id="{0A0996A6-DBE4-48DB-9695-28C53ED72849}" type="slidenum">
              <a:rPr lang="da-DK" smtClean="0"/>
              <a:t>9</a:t>
            </a:fld>
            <a:endParaRPr lang="da-DK"/>
          </a:p>
        </p:txBody>
      </p:sp>
    </p:spTree>
    <p:extLst>
      <p:ext uri="{BB962C8B-B14F-4D97-AF65-F5344CB8AC3E}">
        <p14:creationId xmlns:p14="http://schemas.microsoft.com/office/powerpoint/2010/main" val="3475085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latin typeface="Calibri" panose="020F0502020204030204" pitchFamily="34" charset="0"/>
                <a:ea typeface="Calibri" panose="020F0502020204030204" pitchFamily="34" charset="0"/>
                <a:cs typeface="Calibri" panose="020F0502020204030204" pitchFamily="34" charset="0"/>
              </a:rPr>
              <a:t>Hvad mener Jesus med at kalde brødet for sin krop og vinen for sit blod?</a:t>
            </a:r>
          </a:p>
        </p:txBody>
      </p:sp>
      <p:sp>
        <p:nvSpPr>
          <p:cNvPr id="4" name="Pladsholder til slidenummer 3"/>
          <p:cNvSpPr>
            <a:spLocks noGrp="1"/>
          </p:cNvSpPr>
          <p:nvPr>
            <p:ph type="sldNum" sz="quarter" idx="5"/>
          </p:nvPr>
        </p:nvSpPr>
        <p:spPr/>
        <p:txBody>
          <a:bodyPr/>
          <a:lstStyle/>
          <a:p>
            <a:fld id="{0A0996A6-DBE4-48DB-9695-28C53ED72849}" type="slidenum">
              <a:rPr lang="da-DK" smtClean="0"/>
              <a:t>10</a:t>
            </a:fld>
            <a:endParaRPr lang="da-DK"/>
          </a:p>
        </p:txBody>
      </p:sp>
    </p:spTree>
    <p:extLst>
      <p:ext uri="{BB962C8B-B14F-4D97-AF65-F5344CB8AC3E}">
        <p14:creationId xmlns:p14="http://schemas.microsoft.com/office/powerpoint/2010/main" val="2267699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da-DK"/>
              <a:t>Klik for at redigere titeltypografien i masteren</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a:p>
        </p:txBody>
      </p:sp>
      <p:sp>
        <p:nvSpPr>
          <p:cNvPr id="4" name="Date Placeholder 3"/>
          <p:cNvSpPr>
            <a:spLocks noGrp="1"/>
          </p:cNvSpPr>
          <p:nvPr>
            <p:ph type="dt" sz="half" idx="10"/>
          </p:nvPr>
        </p:nvSpPr>
        <p:spPr/>
        <p:txBody>
          <a:bodyPr/>
          <a:lstStyle/>
          <a:p>
            <a:fld id="{27A1DAE6-3769-4783-88A5-B9E83368BA06}"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317552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7A1DAE6-3769-4783-88A5-B9E83368BA06}"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2824488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7A1DAE6-3769-4783-88A5-B9E83368BA06}"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ABC068F-1FF2-407C-9478-9160CD6AEB19}" type="slidenum">
              <a:rPr lang="da-DK" smtClean="0"/>
              <a:t>‹nr.›</a:t>
            </a:fld>
            <a:endParaRPr lang="da-DK"/>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36950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7A1DAE6-3769-4783-88A5-B9E83368BA06}"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3343389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7A1DAE6-3769-4783-88A5-B9E83368BA06}"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ABC068F-1FF2-407C-9478-9160CD6AEB19}" type="slidenum">
              <a:rPr lang="da-DK" smtClean="0"/>
              <a:t>‹nr.›</a:t>
            </a:fld>
            <a:endParaRPr lang="da-DK"/>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30780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7A1DAE6-3769-4783-88A5-B9E83368BA06}"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1325392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27A1DAE6-3769-4783-88A5-B9E83368BA06}"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3966975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27A1DAE6-3769-4783-88A5-B9E83368BA06}"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2656638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27A1DAE6-3769-4783-88A5-B9E83368BA06}"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393178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7A1DAE6-3769-4783-88A5-B9E83368BA06}"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3363872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p:txBody>
          <a:bodyPr/>
          <a:lstStyle/>
          <a:p>
            <a:fld id="{27A1DAE6-3769-4783-88A5-B9E83368BA06}"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3948112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Date Placeholder 6"/>
          <p:cNvSpPr>
            <a:spLocks noGrp="1"/>
          </p:cNvSpPr>
          <p:nvPr>
            <p:ph type="dt" sz="half" idx="10"/>
          </p:nvPr>
        </p:nvSpPr>
        <p:spPr/>
        <p:txBody>
          <a:bodyPr/>
          <a:lstStyle/>
          <a:p>
            <a:fld id="{27A1DAE6-3769-4783-88A5-B9E83368BA06}" type="datetimeFigureOut">
              <a:rPr lang="da-DK" smtClean="0"/>
              <a:t>07-10-2025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1690886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a:p>
        </p:txBody>
      </p:sp>
      <p:sp>
        <p:nvSpPr>
          <p:cNvPr id="3" name="Date Placeholder 2"/>
          <p:cNvSpPr>
            <a:spLocks noGrp="1"/>
          </p:cNvSpPr>
          <p:nvPr>
            <p:ph type="dt" sz="half" idx="10"/>
          </p:nvPr>
        </p:nvSpPr>
        <p:spPr/>
        <p:txBody>
          <a:bodyPr/>
          <a:lstStyle/>
          <a:p>
            <a:fld id="{27A1DAE6-3769-4783-88A5-B9E83368BA06}" type="datetimeFigureOut">
              <a:rPr lang="da-DK" smtClean="0"/>
              <a:t>07-10-2025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403083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1DAE6-3769-4783-88A5-B9E83368BA06}" type="datetimeFigureOut">
              <a:rPr lang="da-DK" smtClean="0"/>
              <a:t>07-10-2025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491253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7A1DAE6-3769-4783-88A5-B9E83368BA06}"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2355010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7A1DAE6-3769-4783-88A5-B9E83368BA06}"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ABC068F-1FF2-407C-9478-9160CD6AEB19}" type="slidenum">
              <a:rPr lang="da-DK" smtClean="0"/>
              <a:t>‹nr.›</a:t>
            </a:fld>
            <a:endParaRPr lang="da-DK"/>
          </a:p>
        </p:txBody>
      </p:sp>
    </p:spTree>
    <p:extLst>
      <p:ext uri="{BB962C8B-B14F-4D97-AF65-F5344CB8AC3E}">
        <p14:creationId xmlns:p14="http://schemas.microsoft.com/office/powerpoint/2010/main" val="63848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A1DAE6-3769-4783-88A5-B9E83368BA06}" type="datetimeFigureOut">
              <a:rPr lang="da-DK" smtClean="0"/>
              <a:t>07-10-2025</a:t>
            </a:fld>
            <a:endParaRPr lang="da-DK"/>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5ABC068F-1FF2-407C-9478-9160CD6AEB19}" type="slidenum">
              <a:rPr lang="da-DK" smtClean="0"/>
              <a:t>‹nr.›</a:t>
            </a:fld>
            <a:endParaRPr lang="da-DK"/>
          </a:p>
        </p:txBody>
      </p:sp>
    </p:spTree>
    <p:extLst>
      <p:ext uri="{BB962C8B-B14F-4D97-AF65-F5344CB8AC3E}">
        <p14:creationId xmlns:p14="http://schemas.microsoft.com/office/powerpoint/2010/main" val="267841939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R6iYWJxHq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bornikirken.dk/meditationer/"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ideo" Target="https://www.youtube.com/embed/jV95p_kF1mQ?feature=oembed" TargetMode="Externa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www.amo.dk/opskrifter/chokoladekopkage-cake-in-a-cup/" TargetMode="Externa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4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7.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8.jpe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hyperlink" Target="https://puzzel.org/da/jigsaw/play?p=-O4GYUyMK6uUHOGA5oz1"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ACF748EB-2DAB-B77B-0575-CC1CBF235D68}"/>
              </a:ext>
            </a:extLst>
          </p:cNvPr>
          <p:cNvSpPr>
            <a:spLocks noGrp="1"/>
          </p:cNvSpPr>
          <p:nvPr>
            <p:ph type="subTitle" idx="1"/>
          </p:nvPr>
        </p:nvSpPr>
        <p:spPr>
          <a:xfrm>
            <a:off x="985969" y="4379977"/>
            <a:ext cx="8288032" cy="1998270"/>
          </a:xfrm>
        </p:spPr>
        <p:txBody>
          <a:bodyPr numCol="2">
            <a:noAutofit/>
          </a:bodyPr>
          <a:lstStyle/>
          <a:p>
            <a:pPr algn="l">
              <a:lnSpc>
                <a:spcPct val="90000"/>
              </a:lnSpc>
            </a:pPr>
            <a:r>
              <a:rPr lang="da-DK" b="1">
                <a:solidFill>
                  <a:schemeClr val="tx2"/>
                </a:solidFill>
                <a:latin typeface="Calibri" panose="020F0502020204030204" pitchFamily="34" charset="0"/>
                <a:ea typeface="Calibri" panose="020F0502020204030204" pitchFamily="34" charset="0"/>
                <a:cs typeface="Calibri" panose="020F0502020204030204" pitchFamily="34" charset="0"/>
              </a:rPr>
              <a:t>Dagens program</a:t>
            </a:r>
          </a:p>
          <a:p>
            <a:pPr marL="285750" indent="-285750" algn="l">
              <a:lnSpc>
                <a:spcPct val="90000"/>
              </a:lnSpc>
              <a:buFont typeface="Arial" panose="020B0604020202020204" pitchFamily="34" charset="0"/>
              <a:buChar char="•"/>
            </a:pPr>
            <a:r>
              <a:rPr lang="da-DK">
                <a:solidFill>
                  <a:schemeClr val="tx2"/>
                </a:solidFill>
                <a:latin typeface="Calibri" panose="020F0502020204030204" pitchFamily="34" charset="0"/>
                <a:ea typeface="Calibri" panose="020F0502020204030204" pitchFamily="34" charset="0"/>
                <a:cs typeface="Calibri" panose="020F0502020204030204" pitchFamily="34" charset="0"/>
              </a:rPr>
              <a:t>Tjek ind</a:t>
            </a:r>
          </a:p>
          <a:p>
            <a:pPr marL="285750" indent="-285750" algn="l">
              <a:lnSpc>
                <a:spcPct val="90000"/>
              </a:lnSpc>
              <a:buFont typeface="Arial" panose="020B0604020202020204" pitchFamily="34" charset="0"/>
              <a:buChar char="•"/>
            </a:pPr>
            <a:r>
              <a:rPr lang="da-DK">
                <a:solidFill>
                  <a:schemeClr val="tx2"/>
                </a:solidFill>
                <a:latin typeface="Calibri" panose="020F0502020204030204" pitchFamily="34" charset="0"/>
                <a:ea typeface="Calibri" panose="020F0502020204030204" pitchFamily="34" charset="0"/>
                <a:cs typeface="Calibri" panose="020F0502020204030204" pitchFamily="34" charset="0"/>
              </a:rPr>
              <a:t>Ønsker for dagen</a:t>
            </a:r>
          </a:p>
          <a:p>
            <a:pPr marL="285750" indent="-285750" algn="l">
              <a:lnSpc>
                <a:spcPct val="90000"/>
              </a:lnSpc>
              <a:buFont typeface="Arial" panose="020B0604020202020204" pitchFamily="34" charset="0"/>
              <a:buChar char="•"/>
            </a:pPr>
            <a:r>
              <a:rPr lang="da-DK">
                <a:solidFill>
                  <a:schemeClr val="tx2"/>
                </a:solidFill>
                <a:latin typeface="Calibri" panose="020F0502020204030204" pitchFamily="34" charset="0"/>
                <a:ea typeface="Calibri" panose="020F0502020204030204" pitchFamily="34" charset="0"/>
                <a:cs typeface="Calibri" panose="020F0502020204030204" pitchFamily="34" charset="0"/>
              </a:rPr>
              <a:t>Dagens Tema: </a:t>
            </a:r>
            <a:r>
              <a:rPr lang="da-DK" b="1">
                <a:solidFill>
                  <a:schemeClr val="tx2"/>
                </a:solidFill>
                <a:latin typeface="Calibri" panose="020F0502020204030204" pitchFamily="34" charset="0"/>
                <a:ea typeface="Calibri" panose="020F0502020204030204" pitchFamily="34" charset="0"/>
                <a:cs typeface="Calibri" panose="020F0502020204030204" pitchFamily="34" charset="0"/>
              </a:rPr>
              <a:t>Nadver</a:t>
            </a:r>
          </a:p>
          <a:p>
            <a:pPr marL="285750" indent="-285750" algn="l">
              <a:lnSpc>
                <a:spcPct val="90000"/>
              </a:lnSpc>
              <a:buFont typeface="Arial" panose="020B0604020202020204" pitchFamily="34" charset="0"/>
              <a:buChar char="•"/>
            </a:pPr>
            <a:r>
              <a:rPr lang="da-DK">
                <a:solidFill>
                  <a:schemeClr val="tx2"/>
                </a:solidFill>
                <a:latin typeface="Calibri" panose="020F0502020204030204" pitchFamily="34" charset="0"/>
                <a:ea typeface="Calibri" panose="020F0502020204030204" pitchFamily="34" charset="0"/>
                <a:cs typeface="Calibri" panose="020F0502020204030204" pitchFamily="34" charset="0"/>
              </a:rPr>
              <a:t>Meditation og salmer</a:t>
            </a:r>
          </a:p>
          <a:p>
            <a:pPr marL="285750" indent="-285750" algn="l">
              <a:lnSpc>
                <a:spcPct val="90000"/>
              </a:lnSpc>
              <a:buFont typeface="Arial" panose="020B0604020202020204" pitchFamily="34" charset="0"/>
              <a:buChar char="•"/>
            </a:pPr>
            <a:endParaRPr lang="da-DK">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285750" indent="-285750" algn="l">
              <a:lnSpc>
                <a:spcPct val="90000"/>
              </a:lnSpc>
              <a:buFont typeface="Arial" panose="020B0604020202020204" pitchFamily="34" charset="0"/>
              <a:buChar char="•"/>
            </a:pPr>
            <a:endParaRPr lang="da-DK" b="1">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285750" indent="-285750" algn="l">
              <a:lnSpc>
                <a:spcPct val="90000"/>
              </a:lnSpc>
              <a:buFont typeface="Arial" panose="020B0604020202020204" pitchFamily="34" charset="0"/>
              <a:buChar char="•"/>
            </a:pPr>
            <a:endParaRPr lang="da-DK" b="1">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285750" indent="-285750" algn="l">
              <a:lnSpc>
                <a:spcPct val="90000"/>
              </a:lnSpc>
              <a:buFont typeface="Arial" panose="020B0604020202020204" pitchFamily="34" charset="0"/>
              <a:buChar char="•"/>
            </a:pPr>
            <a:endParaRPr lang="da-DK" b="1">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285750" indent="-285750" algn="l">
              <a:lnSpc>
                <a:spcPct val="90000"/>
              </a:lnSpc>
              <a:buFont typeface="Arial" panose="020B0604020202020204" pitchFamily="34" charset="0"/>
              <a:buChar char="•"/>
            </a:pPr>
            <a:endParaRPr lang="da-DK" b="1">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l">
              <a:lnSpc>
                <a:spcPct val="90000"/>
              </a:lnSpc>
            </a:pPr>
            <a:r>
              <a:rPr lang="da-DK" b="1">
                <a:solidFill>
                  <a:schemeClr val="tx2"/>
                </a:solidFill>
                <a:latin typeface="Calibri" panose="020F0502020204030204" pitchFamily="34" charset="0"/>
                <a:ea typeface="Calibri" panose="020F0502020204030204" pitchFamily="34" charset="0"/>
                <a:cs typeface="Calibri" panose="020F0502020204030204" pitchFamily="34" charset="0"/>
              </a:rPr>
              <a:t>Ønsker for dagen: </a:t>
            </a:r>
          </a:p>
          <a:p>
            <a:pPr marL="285750" indent="-285750" algn="l">
              <a:lnSpc>
                <a:spcPct val="90000"/>
              </a:lnSpc>
              <a:buFont typeface="Arial" panose="020B0604020202020204" pitchFamily="34" charset="0"/>
              <a:buChar char="•"/>
            </a:pPr>
            <a:r>
              <a:rPr lang="da-DK" b="1">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da-DK">
                <a:solidFill>
                  <a:schemeClr val="tx2"/>
                </a:solidFill>
                <a:latin typeface="Calibri" panose="020F0502020204030204" pitchFamily="34" charset="0"/>
                <a:ea typeface="Calibri" panose="020F0502020204030204" pitchFamily="34" charset="0"/>
                <a:cs typeface="Calibri" panose="020F0502020204030204" pitchFamily="34" charset="0"/>
              </a:rPr>
              <a:t>At lære, at kirkens ritual om nadveren 	handler om fællesskab og tilgivelse</a:t>
            </a:r>
          </a:p>
          <a:p>
            <a:pPr marL="285750" indent="-285750" algn="l">
              <a:lnSpc>
                <a:spcPct val="90000"/>
              </a:lnSpc>
              <a:buFont typeface="Arial" panose="020B0604020202020204" pitchFamily="34" charset="0"/>
              <a:buChar char="•"/>
            </a:pPr>
            <a:r>
              <a:rPr lang="da-DK">
                <a:solidFill>
                  <a:schemeClr val="tx2"/>
                </a:solidFill>
                <a:latin typeface="Calibri" panose="020F0502020204030204" pitchFamily="34" charset="0"/>
                <a:ea typeface="Calibri" panose="020F0502020204030204" pitchFamily="34" charset="0"/>
                <a:cs typeface="Calibri" panose="020F0502020204030204" pitchFamily="34" charset="0"/>
              </a:rPr>
              <a:t>	At lære noget om det gode ved 	</a:t>
            </a:r>
            <a:br>
              <a:rPr lang="da-DK">
                <a:solidFill>
                  <a:schemeClr val="tx2"/>
                </a:solidFill>
                <a:latin typeface="Calibri" panose="020F0502020204030204" pitchFamily="34" charset="0"/>
                <a:ea typeface="Calibri" panose="020F0502020204030204" pitchFamily="34" charset="0"/>
                <a:cs typeface="Calibri" panose="020F0502020204030204" pitchFamily="34" charset="0"/>
              </a:rPr>
            </a:br>
            <a:r>
              <a:rPr lang="da-DK">
                <a:solidFill>
                  <a:schemeClr val="tx2"/>
                </a:solidFill>
                <a:latin typeface="Calibri" panose="020F0502020204030204" pitchFamily="34" charset="0"/>
                <a:ea typeface="Calibri" panose="020F0502020204030204" pitchFamily="34" charset="0"/>
                <a:cs typeface="Calibri" panose="020F0502020204030204" pitchFamily="34" charset="0"/>
              </a:rPr>
              <a:t>	at spise i fællesskab med andre</a:t>
            </a:r>
            <a:r>
              <a:rPr lang="da-DK" b="1">
                <a:solidFill>
                  <a:schemeClr val="tx2"/>
                </a:solidFill>
                <a:latin typeface="Calibri" panose="020F0502020204030204" pitchFamily="34" charset="0"/>
                <a:ea typeface="Calibri" panose="020F0502020204030204" pitchFamily="34" charset="0"/>
                <a:cs typeface="Calibri" panose="020F0502020204030204" pitchFamily="34" charset="0"/>
              </a:rPr>
              <a:t> </a:t>
            </a:r>
          </a:p>
          <a:p>
            <a:pPr algn="l">
              <a:lnSpc>
                <a:spcPct val="90000"/>
              </a:lnSpc>
            </a:pPr>
            <a:endParaRPr lang="da-DK" sz="1400" b="1"/>
          </a:p>
          <a:p>
            <a:pPr algn="l">
              <a:lnSpc>
                <a:spcPct val="90000"/>
              </a:lnSpc>
            </a:pPr>
            <a:endParaRPr lang="da-DK" sz="1400" b="1"/>
          </a:p>
          <a:p>
            <a:pPr algn="l">
              <a:lnSpc>
                <a:spcPct val="90000"/>
              </a:lnSpc>
            </a:pPr>
            <a:endParaRPr lang="da-DK" sz="1400" b="1"/>
          </a:p>
          <a:p>
            <a:pPr algn="l">
              <a:lnSpc>
                <a:spcPct val="90000"/>
              </a:lnSpc>
            </a:pPr>
            <a:endParaRPr lang="da-DK" sz="1400" b="1"/>
          </a:p>
          <a:p>
            <a:pPr algn="l">
              <a:lnSpc>
                <a:spcPct val="90000"/>
              </a:lnSpc>
            </a:pPr>
            <a:endParaRPr lang="da-DK" sz="1400" b="1"/>
          </a:p>
        </p:txBody>
      </p:sp>
      <p:pic>
        <p:nvPicPr>
          <p:cNvPr id="5" name="Billede 4" descr="Et billede, der indeholder tøj, indendørs, maleri, person&#10;&#10;Indhold genereret af kunstig intelligens kan være forkert.">
            <a:extLst>
              <a:ext uri="{FF2B5EF4-FFF2-40B4-BE49-F238E27FC236}">
                <a16:creationId xmlns:a16="http://schemas.microsoft.com/office/drawing/2014/main" id="{E19430B1-E771-706F-51DA-45E183FFE6C7}"/>
              </a:ext>
            </a:extLst>
          </p:cNvPr>
          <p:cNvPicPr>
            <a:picLocks noChangeAspect="1"/>
          </p:cNvPicPr>
          <p:nvPr/>
        </p:nvPicPr>
        <p:blipFill>
          <a:blip r:embed="rId2">
            <a:extLst>
              <a:ext uri="{28A0092B-C50C-407E-A947-70E740481C1C}">
                <a14:useLocalDpi xmlns:a14="http://schemas.microsoft.com/office/drawing/2010/main" val="0"/>
              </a:ext>
            </a:extLst>
          </a:blip>
          <a:srcRect t="12283"/>
          <a:stretch>
            <a:fillRect/>
          </a:stretch>
        </p:blipFill>
        <p:spPr>
          <a:xfrm>
            <a:off x="985968" y="609600"/>
            <a:ext cx="8288033" cy="3635025"/>
          </a:xfrm>
          <a:prstGeom prst="rect">
            <a:avLst/>
          </a:prstGeom>
        </p:spPr>
      </p:pic>
      <p:sp>
        <p:nvSpPr>
          <p:cNvPr id="6" name="Tekstfelt 5">
            <a:extLst>
              <a:ext uri="{FF2B5EF4-FFF2-40B4-BE49-F238E27FC236}">
                <a16:creationId xmlns:a16="http://schemas.microsoft.com/office/drawing/2014/main" id="{9BD3B8CF-F5E5-E7FF-2110-0154E477DCF3}"/>
              </a:ext>
            </a:extLst>
          </p:cNvPr>
          <p:cNvSpPr txBox="1"/>
          <p:nvPr/>
        </p:nvSpPr>
        <p:spPr>
          <a:xfrm>
            <a:off x="-11875" y="6490297"/>
            <a:ext cx="1183969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dirty="0">
                <a:latin typeface="Calibri" panose="020F0502020204030204" pitchFamily="34" charset="0"/>
                <a:ea typeface="Calibri" panose="020F0502020204030204" pitchFamily="34" charset="0"/>
                <a:cs typeface="Calibri" panose="020F0502020204030204" pitchFamily="34" charset="0"/>
              </a:rPr>
              <a:t>v/ Pernille Bach-Mortensen og Susanne Leiding, Helsingør Stift, Anne Mia Lykner, Roskilde Stift og Erik Hviid, København Stift</a:t>
            </a:r>
          </a:p>
        </p:txBody>
      </p:sp>
    </p:spTree>
    <p:extLst>
      <p:ext uri="{BB962C8B-B14F-4D97-AF65-F5344CB8AC3E}">
        <p14:creationId xmlns:p14="http://schemas.microsoft.com/office/powerpoint/2010/main" val="10041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500"/>
                                  </p:stCondLst>
                                  <p:iterate>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7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500"/>
                                  </p:stCondLst>
                                  <p:iterate>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7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1500"/>
                                  </p:stCondLst>
                                  <p:iterate>
                                    <p:tmPct val="10000"/>
                                  </p:iterate>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7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1500"/>
                                  </p:stCondLst>
                                  <p:iterate>
                                    <p:tmPct val="10000"/>
                                  </p:iterate>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700"/>
                                        <p:tgtEl>
                                          <p:spTgt spid="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1500"/>
                                  </p:stCondLst>
                                  <p:iterate>
                                    <p:tmPct val="10000"/>
                                  </p:iterate>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7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13FFC3-938A-D1DD-0079-D97A69CD886C}"/>
              </a:ext>
            </a:extLst>
          </p:cNvPr>
          <p:cNvSpPr>
            <a:spLocks noGrp="1"/>
          </p:cNvSpPr>
          <p:nvPr>
            <p:ph type="title"/>
          </p:nvPr>
        </p:nvSpPr>
        <p:spPr>
          <a:xfrm>
            <a:off x="705770" y="272178"/>
            <a:ext cx="7267074" cy="1273785"/>
          </a:xfrm>
        </p:spPr>
        <p:txBody>
          <a:bodyPr vert="horz" lIns="91440" tIns="45720" rIns="91440" bIns="45720" rtlCol="0" anchor="ctr">
            <a:normAutofit/>
          </a:bodyPr>
          <a:lstStyle/>
          <a:p>
            <a:pPr algn="ctr">
              <a:lnSpc>
                <a:spcPct val="90000"/>
              </a:lnSpc>
            </a:pPr>
            <a:r>
              <a:rPr lang="en-US" sz="4500" b="1" i="0" u="none" strike="noStrike" err="1">
                <a:solidFill>
                  <a:schemeClr val="tx2"/>
                </a:solidFill>
                <a:effectLst/>
                <a:latin typeface="Calibri" panose="020F0502020204030204" pitchFamily="34" charset="0"/>
                <a:ea typeface="Calibri" panose="020F0502020204030204" pitchFamily="34" charset="0"/>
                <a:cs typeface="Calibri" panose="020F0502020204030204" pitchFamily="34" charset="0"/>
              </a:rPr>
              <a:t>Nadverens</a:t>
            </a:r>
            <a:r>
              <a:rPr lang="en-US" b="1" i="0" u="none" strike="noStrike">
                <a:solidFill>
                  <a:schemeClr val="tx2"/>
                </a:solidFill>
                <a:effectLst/>
              </a:rPr>
              <a:t> </a:t>
            </a:r>
            <a:r>
              <a:rPr lang="en-US" sz="4500" b="1" i="0" u="none" strike="noStrike" err="1">
                <a:solidFill>
                  <a:schemeClr val="tx2"/>
                </a:solidFill>
                <a:effectLst/>
                <a:latin typeface="Calibri" panose="020F0502020204030204" pitchFamily="34" charset="0"/>
                <a:ea typeface="Calibri" panose="020F0502020204030204" pitchFamily="34" charset="0"/>
                <a:cs typeface="Calibri" panose="020F0502020204030204" pitchFamily="34" charset="0"/>
              </a:rPr>
              <a:t>indstiftelse</a:t>
            </a:r>
            <a:br>
              <a:rPr lang="en-US" b="1" i="0" u="none" strike="noStrike">
                <a:solidFill>
                  <a:schemeClr val="tx2"/>
                </a:solidFill>
                <a:effectLst/>
              </a:rPr>
            </a:br>
            <a:endParaRPr lang="en-US">
              <a:solidFill>
                <a:schemeClr val="tx2"/>
              </a:solidFill>
            </a:endParaRPr>
          </a:p>
        </p:txBody>
      </p:sp>
      <p:pic>
        <p:nvPicPr>
          <p:cNvPr id="5" name="Billede 4" descr="Et billede, der indeholder tekst, brev, indendørs, Stillebenfotografi&#10;&#10;Indhold genereret af kunstig intelligens kan være forkert.">
            <a:extLst>
              <a:ext uri="{FF2B5EF4-FFF2-40B4-BE49-F238E27FC236}">
                <a16:creationId xmlns:a16="http://schemas.microsoft.com/office/drawing/2014/main" id="{C3F1FB17-091A-8D7E-6928-B73D9E29D7F7}"/>
              </a:ext>
            </a:extLst>
          </p:cNvPr>
          <p:cNvPicPr>
            <a:picLocks noChangeAspect="1"/>
          </p:cNvPicPr>
          <p:nvPr/>
        </p:nvPicPr>
        <p:blipFill>
          <a:blip r:embed="rId3">
            <a:extLst>
              <a:ext uri="{28A0092B-C50C-407E-A947-70E740481C1C}">
                <a14:useLocalDpi xmlns:a14="http://schemas.microsoft.com/office/drawing/2010/main" val="0"/>
              </a:ext>
            </a:extLst>
          </a:blip>
          <a:srcRect l="30879" r="15486"/>
          <a:stretch/>
        </p:blipFill>
        <p:spPr>
          <a:xfrm>
            <a:off x="5924063" y="1781409"/>
            <a:ext cx="3475352" cy="3612395"/>
          </a:xfrm>
          <a:prstGeom prst="rect">
            <a:avLst/>
          </a:prstGeom>
          <a:ln>
            <a:noFill/>
          </a:ln>
          <a:effectLst>
            <a:outerShdw blurRad="292100" dist="139700" dir="2700000" algn="tl" rotWithShape="0">
              <a:srgbClr val="333333">
                <a:alpha val="65000"/>
              </a:srgbClr>
            </a:outerShdw>
          </a:effectLst>
        </p:spPr>
      </p:pic>
      <p:sp>
        <p:nvSpPr>
          <p:cNvPr id="3" name="Rektangel 2">
            <a:extLst>
              <a:ext uri="{FF2B5EF4-FFF2-40B4-BE49-F238E27FC236}">
                <a16:creationId xmlns:a16="http://schemas.microsoft.com/office/drawing/2014/main" id="{602191B5-09D1-A894-2E8A-F6F8AD56D514}"/>
              </a:ext>
            </a:extLst>
          </p:cNvPr>
          <p:cNvSpPr/>
          <p:nvPr/>
        </p:nvSpPr>
        <p:spPr>
          <a:xfrm>
            <a:off x="539301" y="1282535"/>
            <a:ext cx="5117099" cy="49968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lnSpc>
                <a:spcPct val="90000"/>
              </a:lnSpc>
              <a:spcBef>
                <a:spcPts val="1000"/>
              </a:spcBef>
              <a:buClr>
                <a:schemeClr val="accent1">
                  <a:lumMod val="75000"/>
                </a:schemeClr>
              </a:buClr>
              <a:buSzPct val="80000"/>
            </a:pPr>
            <a:endParaRPr lang="en-US" b="1" i="0" u="sng"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1000"/>
              </a:spcBef>
              <a:buClr>
                <a:schemeClr val="accent1">
                  <a:lumMod val="75000"/>
                </a:schemeClr>
              </a:buClr>
              <a:buSzPct val="80000"/>
              <a:buFont typeface="Wingdings 3" charset="2"/>
              <a:buChar char=""/>
            </a:pP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Mens</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de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spiste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påskemåltidet</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tog Jesus et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brød</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Han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velsignede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det,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brækkede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det over og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gav</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dem et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stykke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Værsgo</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sagde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han</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»Det er min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krop</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endParaRPr lang="en-US" i="1">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1000"/>
              </a:spcBef>
              <a:buClr>
                <a:schemeClr val="accent1">
                  <a:lumMod val="75000"/>
                </a:schemeClr>
              </a:buClr>
              <a:buSzPct val="80000"/>
              <a:buFont typeface="Wingdings 3" charset="2"/>
              <a:buChar char=""/>
            </a:pP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Han tog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også</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et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bæger</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vin,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takkede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Gud og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lod</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bægeret</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gå</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rundt</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indtil</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de alle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sammen</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havde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drukket</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af</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det.</a:t>
            </a:r>
            <a:endParaRPr lang="en-US" i="1">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1000"/>
              </a:spcBef>
              <a:buClr>
                <a:schemeClr val="accent1">
                  <a:lumMod val="75000"/>
                </a:schemeClr>
              </a:buClr>
              <a:buSzPct val="80000"/>
              <a:buFont typeface="Wingdings 3" charset="2"/>
              <a:buChar char=""/>
            </a:pP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Så</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sagde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han</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»Det er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mit</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blod</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Jeg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skal</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slås</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ihjel</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for mange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menneskers</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skyld</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og med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mit</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blod</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indstifter</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Gud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en</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aftale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Hør</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godt</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efter</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Jeg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kommer</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ikke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til</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drikke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vin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igen</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før</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jeg</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drikker</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en</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helt</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ny</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vin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i</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Guds</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1"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rige</a:t>
            </a:r>
            <a:r>
              <a:rPr lang="en-US" b="0" i="1"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p>
          <a:p>
            <a:pPr>
              <a:lnSpc>
                <a:spcPct val="90000"/>
              </a:lnSpc>
              <a:spcBef>
                <a:spcPts val="1000"/>
              </a:spcBef>
              <a:buClr>
                <a:schemeClr val="accent1">
                  <a:lumMod val="75000"/>
                </a:schemeClr>
              </a:buClr>
              <a:buSzPct val="80000"/>
              <a:buFont typeface="Wingdings 3" charset="2"/>
              <a:buChar char=""/>
            </a:pPr>
            <a:endParaRPr lang="en-US" i="1">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1000"/>
              </a:spcBef>
              <a:buClr>
                <a:schemeClr val="accent1">
                  <a:lumMod val="75000"/>
                </a:schemeClr>
              </a:buClr>
              <a:buSzPct val="80000"/>
            </a:pPr>
            <a:r>
              <a:rPr lang="en-US" b="0" i="0"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Markusevangeliet</a:t>
            </a:r>
            <a:r>
              <a:rPr lang="en-US" b="0"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kapitel</a:t>
            </a:r>
            <a:r>
              <a:rPr lang="en-US" b="0"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14 </a:t>
            </a:r>
            <a:r>
              <a:rPr lang="en-US" b="0" i="0"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vers</a:t>
            </a:r>
            <a:r>
              <a:rPr lang="en-US" b="0"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22-25 </a:t>
            </a:r>
            <a:r>
              <a:rPr lang="en-US" b="0" i="0"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i</a:t>
            </a:r>
            <a:r>
              <a:rPr lang="en-US" b="0"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Den Nye </a:t>
            </a:r>
            <a:r>
              <a:rPr lang="en-US" b="0" i="0"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Aftale</a:t>
            </a:r>
            <a:r>
              <a:rPr lang="en-US" b="0"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(Det Nye </a:t>
            </a:r>
            <a:r>
              <a:rPr lang="en-US" b="0" i="0"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Testamente</a:t>
            </a:r>
            <a:r>
              <a:rPr lang="en-US" b="0"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på</a:t>
            </a:r>
            <a:r>
              <a:rPr lang="en-US" b="0"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nudansk</a:t>
            </a:r>
            <a:r>
              <a:rPr lang="en-US" b="0"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Bibelselskabets</a:t>
            </a:r>
            <a:r>
              <a:rPr lang="en-US" b="0"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err="1">
                <a:solidFill>
                  <a:srgbClr val="FFFFFF"/>
                </a:solidFill>
                <a:effectLst/>
                <a:latin typeface="Calibri" panose="020F0502020204030204" pitchFamily="34" charset="0"/>
                <a:ea typeface="Calibri" panose="020F0502020204030204" pitchFamily="34" charset="0"/>
                <a:cs typeface="Calibri" panose="020F0502020204030204" pitchFamily="34" charset="0"/>
              </a:rPr>
              <a:t>Forlag</a:t>
            </a:r>
            <a:r>
              <a:rPr lang="en-US" b="0"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 2007</a:t>
            </a:r>
            <a:endParaRPr lang="en-US">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7431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e 13">
            <a:extLst>
              <a:ext uri="{FF2B5EF4-FFF2-40B4-BE49-F238E27FC236}">
                <a16:creationId xmlns:a16="http://schemas.microsoft.com/office/drawing/2014/main" id="{E6D3E828-E7CD-04EF-D223-60B187F1EF2A}"/>
              </a:ext>
            </a:extLst>
          </p:cNvPr>
          <p:cNvGrpSpPr/>
          <p:nvPr/>
        </p:nvGrpSpPr>
        <p:grpSpPr>
          <a:xfrm>
            <a:off x="1072882" y="4709263"/>
            <a:ext cx="6692813" cy="874575"/>
            <a:chOff x="0" y="92677"/>
            <a:chExt cx="6692813" cy="874575"/>
          </a:xfrm>
          <a:solidFill>
            <a:schemeClr val="tx2">
              <a:lumMod val="60000"/>
              <a:lumOff val="40000"/>
            </a:schemeClr>
          </a:solidFill>
        </p:grpSpPr>
        <p:sp>
          <p:nvSpPr>
            <p:cNvPr id="15" name="Rektangel: afrundede hjørner 14">
              <a:extLst>
                <a:ext uri="{FF2B5EF4-FFF2-40B4-BE49-F238E27FC236}">
                  <a16:creationId xmlns:a16="http://schemas.microsoft.com/office/drawing/2014/main" id="{B07AD114-96C5-05D8-D9EF-9E62FF12F87D}"/>
                </a:ext>
              </a:extLst>
            </p:cNvPr>
            <p:cNvSpPr/>
            <p:nvPr/>
          </p:nvSpPr>
          <p:spPr>
            <a:xfrm>
              <a:off x="0" y="92677"/>
              <a:ext cx="6692813" cy="874575"/>
            </a:xfrm>
            <a:prstGeom prst="roundRect">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da-DK"/>
            </a:p>
          </p:txBody>
        </p:sp>
        <p:sp>
          <p:nvSpPr>
            <p:cNvPr id="16" name="Rektangel: afrundede hjørner 4">
              <a:extLst>
                <a:ext uri="{FF2B5EF4-FFF2-40B4-BE49-F238E27FC236}">
                  <a16:creationId xmlns:a16="http://schemas.microsoft.com/office/drawing/2014/main" id="{E029083B-E7F3-0F3A-4547-8D4F1977DBDD}"/>
                </a:ext>
              </a:extLst>
            </p:cNvPr>
            <p:cNvSpPr txBox="1"/>
            <p:nvPr/>
          </p:nvSpPr>
          <p:spPr>
            <a:xfrm>
              <a:off x="42693" y="135370"/>
              <a:ext cx="6607427" cy="7891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US" sz="2300" kern="1200"/>
            </a:p>
          </p:txBody>
        </p:sp>
      </p:grpSp>
      <p:sp>
        <p:nvSpPr>
          <p:cNvPr id="7" name="Tekstfelt 6">
            <a:extLst>
              <a:ext uri="{FF2B5EF4-FFF2-40B4-BE49-F238E27FC236}">
                <a16:creationId xmlns:a16="http://schemas.microsoft.com/office/drawing/2014/main" id="{7B7E5CEA-8CC4-ACDF-E3BC-7F70F66B75B0}"/>
              </a:ext>
            </a:extLst>
          </p:cNvPr>
          <p:cNvSpPr txBox="1"/>
          <p:nvPr/>
        </p:nvSpPr>
        <p:spPr>
          <a:xfrm>
            <a:off x="1669760" y="4980200"/>
            <a:ext cx="6611816" cy="646331"/>
          </a:xfrm>
          <a:prstGeom prst="rect">
            <a:avLst/>
          </a:prstGeom>
          <a:noFill/>
        </p:spPr>
        <p:txBody>
          <a:bodyPr wrap="square" rtlCol="0">
            <a:spAutoFit/>
          </a:bodyPr>
          <a:lstStyle/>
          <a:p>
            <a:r>
              <a:rPr lang="en-US" sz="1800" err="1">
                <a:latin typeface="Calibri" panose="020F0502020204030204" pitchFamily="34" charset="0"/>
                <a:ea typeface="Calibri" panose="020F0502020204030204" pitchFamily="34" charset="0"/>
                <a:cs typeface="Calibri" panose="020F0502020204030204" pitchFamily="34" charset="0"/>
              </a:rPr>
              <a:t>F</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ortæl</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hvad</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du </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tænker</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når</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du ser/</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hører</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den?</a:t>
            </a:r>
            <a:br>
              <a:rPr lang="en-US" sz="1800">
                <a:effectLst/>
                <a:latin typeface="Calibri" panose="020F0502020204030204" pitchFamily="34" charset="0"/>
                <a:ea typeface="Calibri" panose="020F0502020204030204" pitchFamily="34" charset="0"/>
                <a:cs typeface="Calibri" panose="020F0502020204030204" pitchFamily="34" charset="0"/>
              </a:rPr>
            </a:br>
            <a:endParaRPr lang="da-DK">
              <a:latin typeface="Calibri" panose="020F0502020204030204" pitchFamily="34" charset="0"/>
              <a:ea typeface="Calibri" panose="020F0502020204030204" pitchFamily="34" charset="0"/>
              <a:cs typeface="Calibri" panose="020F0502020204030204" pitchFamily="34" charset="0"/>
            </a:endParaRPr>
          </a:p>
        </p:txBody>
      </p:sp>
      <p:grpSp>
        <p:nvGrpSpPr>
          <p:cNvPr id="8" name="Gruppe 7">
            <a:extLst>
              <a:ext uri="{FF2B5EF4-FFF2-40B4-BE49-F238E27FC236}">
                <a16:creationId xmlns:a16="http://schemas.microsoft.com/office/drawing/2014/main" id="{9499F36C-0876-9593-AE58-2965C302B437}"/>
              </a:ext>
            </a:extLst>
          </p:cNvPr>
          <p:cNvGrpSpPr/>
          <p:nvPr/>
        </p:nvGrpSpPr>
        <p:grpSpPr>
          <a:xfrm>
            <a:off x="550610" y="2558755"/>
            <a:ext cx="6692813" cy="1377294"/>
            <a:chOff x="0" y="92677"/>
            <a:chExt cx="6692813" cy="874575"/>
          </a:xfrm>
          <a:solidFill>
            <a:schemeClr val="tx2">
              <a:lumMod val="40000"/>
              <a:lumOff val="60000"/>
            </a:schemeClr>
          </a:solidFill>
        </p:grpSpPr>
        <p:sp>
          <p:nvSpPr>
            <p:cNvPr id="9" name="Rektangel: afrundede hjørner 8">
              <a:extLst>
                <a:ext uri="{FF2B5EF4-FFF2-40B4-BE49-F238E27FC236}">
                  <a16:creationId xmlns:a16="http://schemas.microsoft.com/office/drawing/2014/main" id="{C5266E8A-BA53-5D37-9E1F-6A2BEB66FA9A}"/>
                </a:ext>
              </a:extLst>
            </p:cNvPr>
            <p:cNvSpPr/>
            <p:nvPr/>
          </p:nvSpPr>
          <p:spPr>
            <a:xfrm>
              <a:off x="0" y="92677"/>
              <a:ext cx="6692813" cy="874575"/>
            </a:xfrm>
            <a:prstGeom prst="roundRect">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da-DK"/>
            </a:p>
          </p:txBody>
        </p:sp>
        <p:sp>
          <p:nvSpPr>
            <p:cNvPr id="10" name="Rektangel: afrundede hjørner 4">
              <a:extLst>
                <a:ext uri="{FF2B5EF4-FFF2-40B4-BE49-F238E27FC236}">
                  <a16:creationId xmlns:a16="http://schemas.microsoft.com/office/drawing/2014/main" id="{F26EC889-DC4E-6A18-9B1D-A977F355AA6B}"/>
                </a:ext>
              </a:extLst>
            </p:cNvPr>
            <p:cNvSpPr txBox="1"/>
            <p:nvPr/>
          </p:nvSpPr>
          <p:spPr>
            <a:xfrm>
              <a:off x="42693" y="135370"/>
              <a:ext cx="6607427" cy="7891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US" sz="2300" kern="1200"/>
            </a:p>
          </p:txBody>
        </p:sp>
      </p:grpSp>
      <p:sp>
        <p:nvSpPr>
          <p:cNvPr id="6" name="Tekstfelt 5">
            <a:extLst>
              <a:ext uri="{FF2B5EF4-FFF2-40B4-BE49-F238E27FC236}">
                <a16:creationId xmlns:a16="http://schemas.microsoft.com/office/drawing/2014/main" id="{35370A52-FB63-EE7F-FFF0-1929B81AF9C0}"/>
              </a:ext>
            </a:extLst>
          </p:cNvPr>
          <p:cNvSpPr txBox="1"/>
          <p:nvPr/>
        </p:nvSpPr>
        <p:spPr>
          <a:xfrm>
            <a:off x="790726" y="2696611"/>
            <a:ext cx="5376985" cy="1754326"/>
          </a:xfrm>
          <a:prstGeom prst="rect">
            <a:avLst/>
          </a:prstGeom>
          <a:noFill/>
        </p:spPr>
        <p:txBody>
          <a:bodyPr wrap="square" rtlCol="0">
            <a:spAutoFit/>
          </a:bodyPr>
          <a:lstStyle/>
          <a:p>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Se og </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lyt</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til</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musikvideoen</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klik</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på</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link </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eller</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scan </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qr-kode</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r>
            <a:b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br>
            <a:r>
              <a:rPr lang="en-US" sz="1800" b="0" i="0" u="sng" strike="noStrike">
                <a:effectLst/>
                <a:latin typeface="Calibri" panose="020F0502020204030204" pitchFamily="34" charset="0"/>
                <a:ea typeface="Calibri" panose="020F0502020204030204" pitchFamily="34" charset="0"/>
                <a:cs typeface="Calibri" panose="020F0502020204030204" pitchFamily="34" charset="0"/>
                <a:hlinkClick r:id="rId3"/>
              </a:rPr>
              <a:t>Bruno Mars - Grenade (Official Music Video) (youtube.com)</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 </a:t>
            </a:r>
            <a:br>
              <a:rPr lang="en-US" sz="1800">
                <a:effectLst/>
                <a:latin typeface="Calibri" panose="020F0502020204030204" pitchFamily="34" charset="0"/>
                <a:ea typeface="Calibri" panose="020F0502020204030204" pitchFamily="34" charset="0"/>
                <a:cs typeface="Calibri" panose="020F0502020204030204" pitchFamily="34" charset="0"/>
              </a:rPr>
            </a:br>
            <a:br>
              <a:rPr lang="en-US" sz="1800">
                <a:latin typeface="Calibri" panose="020F0502020204030204" pitchFamily="34" charset="0"/>
                <a:ea typeface="Calibri" panose="020F0502020204030204" pitchFamily="34" charset="0"/>
                <a:cs typeface="Calibri" panose="020F0502020204030204" pitchFamily="34" charset="0"/>
              </a:rPr>
            </a:br>
            <a:endParaRPr lang="da-DK">
              <a:latin typeface="Calibri" panose="020F0502020204030204" pitchFamily="34" charset="0"/>
              <a:ea typeface="Calibri" panose="020F0502020204030204" pitchFamily="34" charset="0"/>
              <a:cs typeface="Calibri" panose="020F0502020204030204" pitchFamily="34" charset="0"/>
            </a:endParaRPr>
          </a:p>
        </p:txBody>
      </p:sp>
      <p:grpSp>
        <p:nvGrpSpPr>
          <p:cNvPr id="11" name="Gruppe 10">
            <a:extLst>
              <a:ext uri="{FF2B5EF4-FFF2-40B4-BE49-F238E27FC236}">
                <a16:creationId xmlns:a16="http://schemas.microsoft.com/office/drawing/2014/main" id="{695938F7-D81F-E75B-3790-F68EBB1AAF14}"/>
              </a:ext>
            </a:extLst>
          </p:cNvPr>
          <p:cNvGrpSpPr/>
          <p:nvPr/>
        </p:nvGrpSpPr>
        <p:grpSpPr>
          <a:xfrm>
            <a:off x="262942" y="868927"/>
            <a:ext cx="6692813" cy="874575"/>
            <a:chOff x="0" y="92677"/>
            <a:chExt cx="6692813" cy="874575"/>
          </a:xfrm>
          <a:solidFill>
            <a:schemeClr val="tx2">
              <a:lumMod val="20000"/>
              <a:lumOff val="80000"/>
            </a:schemeClr>
          </a:solidFill>
        </p:grpSpPr>
        <p:sp>
          <p:nvSpPr>
            <p:cNvPr id="12" name="Rektangel: afrundede hjørner 11">
              <a:extLst>
                <a:ext uri="{FF2B5EF4-FFF2-40B4-BE49-F238E27FC236}">
                  <a16:creationId xmlns:a16="http://schemas.microsoft.com/office/drawing/2014/main" id="{92322720-B4C8-B06D-1569-E003A767B12C}"/>
                </a:ext>
              </a:extLst>
            </p:cNvPr>
            <p:cNvSpPr/>
            <p:nvPr/>
          </p:nvSpPr>
          <p:spPr>
            <a:xfrm>
              <a:off x="0" y="92677"/>
              <a:ext cx="6692813" cy="874575"/>
            </a:xfrm>
            <a:prstGeom prst="roundRect">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da-DK"/>
            </a:p>
          </p:txBody>
        </p:sp>
        <p:sp>
          <p:nvSpPr>
            <p:cNvPr id="13" name="Rektangel: afrundede hjørner 4">
              <a:extLst>
                <a:ext uri="{FF2B5EF4-FFF2-40B4-BE49-F238E27FC236}">
                  <a16:creationId xmlns:a16="http://schemas.microsoft.com/office/drawing/2014/main" id="{6229C69B-5D22-1A4B-E83D-A134DE752472}"/>
                </a:ext>
              </a:extLst>
            </p:cNvPr>
            <p:cNvSpPr txBox="1"/>
            <p:nvPr/>
          </p:nvSpPr>
          <p:spPr>
            <a:xfrm>
              <a:off x="42693" y="135370"/>
              <a:ext cx="6607427" cy="7891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US" sz="2300" kern="1200"/>
            </a:p>
          </p:txBody>
        </p:sp>
      </p:grpSp>
      <p:sp>
        <p:nvSpPr>
          <p:cNvPr id="18" name="Tekstfelt 17">
            <a:extLst>
              <a:ext uri="{FF2B5EF4-FFF2-40B4-BE49-F238E27FC236}">
                <a16:creationId xmlns:a16="http://schemas.microsoft.com/office/drawing/2014/main" id="{44A89964-57B9-8B76-43E9-A80B07891973}"/>
              </a:ext>
            </a:extLst>
          </p:cNvPr>
          <p:cNvSpPr txBox="1"/>
          <p:nvPr/>
        </p:nvSpPr>
        <p:spPr>
          <a:xfrm>
            <a:off x="790726" y="1066684"/>
            <a:ext cx="6097604" cy="646331"/>
          </a:xfrm>
          <a:prstGeom prst="rect">
            <a:avLst/>
          </a:prstGeom>
          <a:noFill/>
        </p:spPr>
        <p:txBody>
          <a:bodyPr wrap="square">
            <a:spAutoFit/>
          </a:bodyPr>
          <a:lstStyle/>
          <a:p>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Jesus </a:t>
            </a:r>
            <a:r>
              <a:rPr lang="en-US" sz="1800" b="0" i="0" u="none" strike="noStrike" err="1">
                <a:effectLst/>
                <a:latin typeface="Calibri" panose="020F0502020204030204" pitchFamily="34" charset="0"/>
                <a:ea typeface="Calibri" panose="020F0502020204030204" pitchFamily="34" charset="0"/>
                <a:cs typeface="Calibri" panose="020F0502020204030204" pitchFamily="34" charset="0"/>
              </a:rPr>
              <a:t>siger</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 at </a:t>
            </a:r>
            <a:r>
              <a:rPr lang="en-US" sz="1800" b="0" i="1" u="none" strike="noStrike">
                <a:effectLst/>
                <a:latin typeface="Calibri" panose="020F0502020204030204" pitchFamily="34" charset="0"/>
                <a:ea typeface="Calibri" panose="020F0502020204030204" pitchFamily="34" charset="0"/>
                <a:cs typeface="Calibri" panose="020F0502020204030204" pitchFamily="34" charset="0"/>
              </a:rPr>
              <a:t>Jeg </a:t>
            </a:r>
            <a:r>
              <a:rPr lang="en-US" sz="1800" b="0" i="1" u="none" strike="noStrike" err="1">
                <a:effectLst/>
                <a:latin typeface="Calibri" panose="020F0502020204030204" pitchFamily="34" charset="0"/>
                <a:ea typeface="Calibri" panose="020F0502020204030204" pitchFamily="34" charset="0"/>
                <a:cs typeface="Calibri" panose="020F0502020204030204" pitchFamily="34" charset="0"/>
              </a:rPr>
              <a:t>skal</a:t>
            </a:r>
            <a:r>
              <a:rPr lang="en-US" sz="1800" b="0" i="1" u="none" strike="noStrike">
                <a:effectLst/>
                <a:latin typeface="Calibri" panose="020F0502020204030204" pitchFamily="34" charset="0"/>
                <a:ea typeface="Calibri" panose="020F0502020204030204" pitchFamily="34" charset="0"/>
                <a:cs typeface="Calibri" panose="020F0502020204030204" pitchFamily="34" charset="0"/>
              </a:rPr>
              <a:t> </a:t>
            </a:r>
            <a:r>
              <a:rPr lang="en-US" sz="1800" b="0" i="1" u="none" strike="noStrike" err="1">
                <a:effectLst/>
                <a:latin typeface="Calibri" panose="020F0502020204030204" pitchFamily="34" charset="0"/>
                <a:ea typeface="Calibri" panose="020F0502020204030204" pitchFamily="34" charset="0"/>
                <a:cs typeface="Calibri" panose="020F0502020204030204" pitchFamily="34" charset="0"/>
              </a:rPr>
              <a:t>slås</a:t>
            </a:r>
            <a:r>
              <a:rPr lang="en-US" sz="1800" b="0" i="1" u="none" strike="noStrike">
                <a:effectLst/>
                <a:latin typeface="Calibri" panose="020F0502020204030204" pitchFamily="34" charset="0"/>
                <a:ea typeface="Calibri" panose="020F0502020204030204" pitchFamily="34" charset="0"/>
                <a:cs typeface="Calibri" panose="020F0502020204030204" pitchFamily="34" charset="0"/>
              </a:rPr>
              <a:t> </a:t>
            </a:r>
            <a:r>
              <a:rPr lang="en-US" sz="1800" b="0" i="1" u="none" strike="noStrike" err="1">
                <a:effectLst/>
                <a:latin typeface="Calibri" panose="020F0502020204030204" pitchFamily="34" charset="0"/>
                <a:ea typeface="Calibri" panose="020F0502020204030204" pitchFamily="34" charset="0"/>
                <a:cs typeface="Calibri" panose="020F0502020204030204" pitchFamily="34" charset="0"/>
              </a:rPr>
              <a:t>ihjel</a:t>
            </a:r>
            <a:r>
              <a:rPr lang="en-US" sz="1800" b="0" i="1" u="none" strike="noStrike">
                <a:effectLst/>
                <a:latin typeface="Calibri" panose="020F0502020204030204" pitchFamily="34" charset="0"/>
                <a:ea typeface="Calibri" panose="020F0502020204030204" pitchFamily="34" charset="0"/>
                <a:cs typeface="Calibri" panose="020F0502020204030204" pitchFamily="34" charset="0"/>
              </a:rPr>
              <a:t> for mange </a:t>
            </a:r>
            <a:r>
              <a:rPr lang="en-US" sz="1800" b="0" i="1" u="none" strike="noStrike" err="1">
                <a:effectLst/>
                <a:latin typeface="Calibri" panose="020F0502020204030204" pitchFamily="34" charset="0"/>
                <a:ea typeface="Calibri" panose="020F0502020204030204" pitchFamily="34" charset="0"/>
                <a:cs typeface="Calibri" panose="020F0502020204030204" pitchFamily="34" charset="0"/>
              </a:rPr>
              <a:t>menneskers</a:t>
            </a:r>
            <a:r>
              <a:rPr lang="en-US" sz="1800" b="0" i="1" u="none" strike="noStrike">
                <a:effectLst/>
                <a:latin typeface="Calibri" panose="020F0502020204030204" pitchFamily="34" charset="0"/>
                <a:ea typeface="Calibri" panose="020F0502020204030204" pitchFamily="34" charset="0"/>
                <a:cs typeface="Calibri" panose="020F0502020204030204" pitchFamily="34" charset="0"/>
              </a:rPr>
              <a:t> </a:t>
            </a:r>
            <a:r>
              <a:rPr lang="en-US" sz="1800" b="0" i="1" u="none" strike="noStrike" err="1">
                <a:effectLst/>
                <a:latin typeface="Calibri" panose="020F0502020204030204" pitchFamily="34" charset="0"/>
                <a:ea typeface="Calibri" panose="020F0502020204030204" pitchFamily="34" charset="0"/>
                <a:cs typeface="Calibri" panose="020F0502020204030204" pitchFamily="34" charset="0"/>
              </a:rPr>
              <a:t>skyld</a:t>
            </a:r>
            <a:r>
              <a:rPr lang="en-US" sz="1800" b="0" i="1" u="none" strike="noStrike">
                <a:effectLst/>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 </a:t>
            </a:r>
            <a:r>
              <a:rPr lang="en-US" err="1">
                <a:latin typeface="Calibri" panose="020F0502020204030204" pitchFamily="34" charset="0"/>
                <a:ea typeface="Calibri" panose="020F0502020204030204" pitchFamily="34" charset="0"/>
                <a:cs typeface="Calibri" panose="020F0502020204030204" pitchFamily="34" charset="0"/>
              </a:rPr>
              <a:t>Hvad</a:t>
            </a:r>
            <a:r>
              <a:rPr lang="en-US">
                <a:latin typeface="Calibri" panose="020F0502020204030204" pitchFamily="34" charset="0"/>
                <a:ea typeface="Calibri" panose="020F0502020204030204" pitchFamily="34" charset="0"/>
                <a:cs typeface="Calibri" panose="020F0502020204030204" pitchFamily="34" charset="0"/>
              </a:rPr>
              <a:t> </a:t>
            </a:r>
            <a:r>
              <a:rPr lang="en-US" err="1">
                <a:latin typeface="Calibri" panose="020F0502020204030204" pitchFamily="34" charset="0"/>
                <a:ea typeface="Calibri" panose="020F0502020204030204" pitchFamily="34" charset="0"/>
                <a:cs typeface="Calibri" panose="020F0502020204030204" pitchFamily="34" charset="0"/>
              </a:rPr>
              <a:t>mener</a:t>
            </a:r>
            <a:r>
              <a:rPr lang="en-US">
                <a:latin typeface="Calibri" panose="020F0502020204030204" pitchFamily="34" charset="0"/>
                <a:ea typeface="Calibri" panose="020F0502020204030204" pitchFamily="34" charset="0"/>
                <a:cs typeface="Calibri" panose="020F0502020204030204" pitchFamily="34" charset="0"/>
              </a:rPr>
              <a:t> </a:t>
            </a:r>
            <a:r>
              <a:rPr lang="en-US" err="1">
                <a:latin typeface="Calibri" panose="020F0502020204030204" pitchFamily="34" charset="0"/>
                <a:ea typeface="Calibri" panose="020F0502020204030204" pitchFamily="34" charset="0"/>
                <a:cs typeface="Calibri" panose="020F0502020204030204" pitchFamily="34" charset="0"/>
              </a:rPr>
              <a:t>han</a:t>
            </a:r>
            <a:r>
              <a:rPr lang="en-US">
                <a:latin typeface="Calibri" panose="020F0502020204030204" pitchFamily="34" charset="0"/>
                <a:ea typeface="Calibri" panose="020F0502020204030204" pitchFamily="34" charset="0"/>
                <a:cs typeface="Calibri" panose="020F0502020204030204" pitchFamily="34" charset="0"/>
              </a:rPr>
              <a:t> med det?</a:t>
            </a:r>
            <a:endParaRPr lang="da-DK">
              <a:latin typeface="Calibri" panose="020F0502020204030204" pitchFamily="34" charset="0"/>
              <a:ea typeface="Calibri" panose="020F0502020204030204" pitchFamily="34" charset="0"/>
              <a:cs typeface="Calibri" panose="020F0502020204030204" pitchFamily="34" charset="0"/>
            </a:endParaRPr>
          </a:p>
        </p:txBody>
      </p:sp>
      <p:pic>
        <p:nvPicPr>
          <p:cNvPr id="19" name="Billede 18">
            <a:extLst>
              <a:ext uri="{FF2B5EF4-FFF2-40B4-BE49-F238E27FC236}">
                <a16:creationId xmlns:a16="http://schemas.microsoft.com/office/drawing/2014/main" id="{CFD00A5B-9CD1-1D29-D15D-1E66E2E92240}"/>
              </a:ext>
            </a:extLst>
          </p:cNvPr>
          <p:cNvPicPr>
            <a:picLocks noChangeAspect="1"/>
          </p:cNvPicPr>
          <p:nvPr/>
        </p:nvPicPr>
        <p:blipFill>
          <a:blip r:embed="rId4"/>
          <a:stretch>
            <a:fillRect/>
          </a:stretch>
        </p:blipFill>
        <p:spPr>
          <a:xfrm>
            <a:off x="7577312" y="2188726"/>
            <a:ext cx="2164268" cy="2158171"/>
          </a:xfrm>
          <a:prstGeom prst="rect">
            <a:avLst/>
          </a:prstGeom>
        </p:spPr>
      </p:pic>
    </p:spTree>
    <p:extLst>
      <p:ext uri="{BB962C8B-B14F-4D97-AF65-F5344CB8AC3E}">
        <p14:creationId xmlns:p14="http://schemas.microsoft.com/office/powerpoint/2010/main" val="4101371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 name="Group 93">
            <a:extLst>
              <a:ext uri="{FF2B5EF4-FFF2-40B4-BE49-F238E27FC236}">
                <a16:creationId xmlns:a16="http://schemas.microsoft.com/office/drawing/2014/main" id="{1A31CB30-E0E7-4B2C-A3A3-816872C287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5" name="Straight Connector 94">
              <a:extLst>
                <a:ext uri="{FF2B5EF4-FFF2-40B4-BE49-F238E27FC236}">
                  <a16:creationId xmlns:a16="http://schemas.microsoft.com/office/drawing/2014/main" id="{05AD4E29-B61A-40BE-97BC-68E77C1EB7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CC18DED4-B929-47C8-B57F-F3C8901432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8" name="Rectangle 23">
              <a:extLst>
                <a:ext uri="{FF2B5EF4-FFF2-40B4-BE49-F238E27FC236}">
                  <a16:creationId xmlns:a16="http://schemas.microsoft.com/office/drawing/2014/main" id="{8214A095-576F-461F-A154-1FC4202D7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39" name="Rectangle 25">
              <a:extLst>
                <a:ext uri="{FF2B5EF4-FFF2-40B4-BE49-F238E27FC236}">
                  <a16:creationId xmlns:a16="http://schemas.microsoft.com/office/drawing/2014/main" id="{515F2694-7885-4B84-A9A1-A55707FE6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0" name="Isosceles Triangle 98">
              <a:extLst>
                <a:ext uri="{FF2B5EF4-FFF2-40B4-BE49-F238E27FC236}">
                  <a16:creationId xmlns:a16="http://schemas.microsoft.com/office/drawing/2014/main" id="{0542D629-79A6-44ED-AC25-F55A6E2A2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1" name="Rectangle 27">
              <a:extLst>
                <a:ext uri="{FF2B5EF4-FFF2-40B4-BE49-F238E27FC236}">
                  <a16:creationId xmlns:a16="http://schemas.microsoft.com/office/drawing/2014/main" id="{B41D9E3C-5E56-476D-9AD3-BFB8B5631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2" name="Rectangle 28">
              <a:extLst>
                <a:ext uri="{FF2B5EF4-FFF2-40B4-BE49-F238E27FC236}">
                  <a16:creationId xmlns:a16="http://schemas.microsoft.com/office/drawing/2014/main" id="{8F87D754-D0AA-499C-81E1-80EC0595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3" name="Rectangle 29">
              <a:extLst>
                <a:ext uri="{FF2B5EF4-FFF2-40B4-BE49-F238E27FC236}">
                  <a16:creationId xmlns:a16="http://schemas.microsoft.com/office/drawing/2014/main" id="{970C55C7-6473-4215-A4E7-EAF80DCBC0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4" name="Isosceles Triangle 102">
              <a:extLst>
                <a:ext uri="{FF2B5EF4-FFF2-40B4-BE49-F238E27FC236}">
                  <a16:creationId xmlns:a16="http://schemas.microsoft.com/office/drawing/2014/main" id="{CA11488B-749A-4380-B3CA-4445935314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5" name="Isosceles Triangle 103">
              <a:extLst>
                <a:ext uri="{FF2B5EF4-FFF2-40B4-BE49-F238E27FC236}">
                  <a16:creationId xmlns:a16="http://schemas.microsoft.com/office/drawing/2014/main" id="{E11E930F-4EA6-4224-8AF2-950E50972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useBgFill="1">
        <p:nvSpPr>
          <p:cNvPr id="146" name="Rectangle 10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0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8" name="Isosceles Triangle 10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el 1">
            <a:extLst>
              <a:ext uri="{FF2B5EF4-FFF2-40B4-BE49-F238E27FC236}">
                <a16:creationId xmlns:a16="http://schemas.microsoft.com/office/drawing/2014/main" id="{21E6A737-ED72-D2AB-CD6D-E3506BC5E9DE}"/>
              </a:ext>
            </a:extLst>
          </p:cNvPr>
          <p:cNvSpPr>
            <a:spLocks noGrp="1"/>
          </p:cNvSpPr>
          <p:nvPr>
            <p:ph type="title"/>
          </p:nvPr>
        </p:nvSpPr>
        <p:spPr>
          <a:xfrm>
            <a:off x="519375" y="643467"/>
            <a:ext cx="5113729" cy="1375608"/>
          </a:xfrm>
        </p:spPr>
        <p:txBody>
          <a:bodyPr vert="horz" lIns="91440" tIns="45720" rIns="91440" bIns="45720" rtlCol="0" anchor="ctr">
            <a:noAutofit/>
          </a:bodyPr>
          <a:lstStyle/>
          <a:p>
            <a:r>
              <a:rPr lang="en-US" sz="4500" b="1" err="1">
                <a:solidFill>
                  <a:schemeClr val="bg1"/>
                </a:solidFill>
                <a:latin typeface="Calibri" panose="020F0502020204030204" pitchFamily="34" charset="0"/>
                <a:ea typeface="Calibri" panose="020F0502020204030204" pitchFamily="34" charset="0"/>
                <a:cs typeface="Calibri" panose="020F0502020204030204" pitchFamily="34" charset="0"/>
              </a:rPr>
              <a:t>Fortæl</a:t>
            </a:r>
            <a:r>
              <a:rPr lang="en-US" sz="4500" b="1">
                <a:solidFill>
                  <a:schemeClr val="bg1"/>
                </a:solidFill>
                <a:latin typeface="Calibri" panose="020F0502020204030204" pitchFamily="34" charset="0"/>
                <a:ea typeface="Calibri" panose="020F0502020204030204" pitchFamily="34" charset="0"/>
                <a:cs typeface="Calibri" panose="020F0502020204030204" pitchFamily="34" charset="0"/>
              </a:rPr>
              <a:t> det </a:t>
            </a:r>
            <a:r>
              <a:rPr lang="en-US" sz="4500" b="1" err="1">
                <a:solidFill>
                  <a:schemeClr val="bg1"/>
                </a:solidFill>
                <a:latin typeface="Calibri" panose="020F0502020204030204" pitchFamily="34" charset="0"/>
                <a:ea typeface="Calibri" panose="020F0502020204030204" pitchFamily="34" charset="0"/>
                <a:cs typeface="Calibri" panose="020F0502020204030204" pitchFamily="34" charset="0"/>
              </a:rPr>
              <a:t>videre</a:t>
            </a:r>
            <a:r>
              <a:rPr lang="en-US" sz="4500" b="1">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20" name="Tekstfelt 19">
            <a:extLst>
              <a:ext uri="{FF2B5EF4-FFF2-40B4-BE49-F238E27FC236}">
                <a16:creationId xmlns:a16="http://schemas.microsoft.com/office/drawing/2014/main" id="{3919FAEA-875C-6647-AC08-F3DD7F0D3379}"/>
              </a:ext>
            </a:extLst>
          </p:cNvPr>
          <p:cNvSpPr txBox="1"/>
          <p:nvPr/>
        </p:nvSpPr>
        <p:spPr>
          <a:xfrm>
            <a:off x="543126" y="2160590"/>
            <a:ext cx="4218802" cy="3440110"/>
          </a:xfrm>
          <a:prstGeom prst="rect">
            <a:avLst/>
          </a:prstGeom>
        </p:spPr>
        <p:txBody>
          <a:bodyPr vert="horz" lIns="91440" tIns="45720" rIns="91440" bIns="45720" rtlCol="0">
            <a:normAutofit/>
          </a:bodyPr>
          <a:lstStyle/>
          <a:p>
            <a:pPr indent="-182880">
              <a:spcBef>
                <a:spcPts val="1000"/>
              </a:spcBef>
              <a:buClr>
                <a:schemeClr val="accent1">
                  <a:lumMod val="75000"/>
                </a:schemeClr>
              </a:buClr>
              <a:buSzPct val="80000"/>
              <a:buFont typeface="Wingdings 3" charset="2"/>
              <a:buChar char=""/>
            </a:pPr>
            <a:endParaRPr lang="en-US">
              <a:solidFill>
                <a:schemeClr val="bg1"/>
              </a:solidFill>
            </a:endParaRPr>
          </a:p>
          <a:p>
            <a:pPr>
              <a:spcBef>
                <a:spcPts val="1000"/>
              </a:spcBef>
              <a:buClr>
                <a:schemeClr val="accent1">
                  <a:lumMod val="75000"/>
                </a:schemeClr>
              </a:buClr>
              <a:buSzPct val="80000"/>
            </a:pP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Fortæl</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til</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dem, du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spiser</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aftensmad</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med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i</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dag</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a:t>
            </a:r>
          </a:p>
          <a:p>
            <a:pPr indent="-182880">
              <a:spcBef>
                <a:spcPts val="1000"/>
              </a:spcBef>
              <a:buClr>
                <a:schemeClr val="accent1">
                  <a:lumMod val="75000"/>
                </a:schemeClr>
              </a:buClr>
              <a:buSzPct val="80000"/>
              <a:buFont typeface="Wingdings 3" charset="2"/>
              <a:buChar char=""/>
            </a:pPr>
            <a:endParaRPr lang="en-US" sz="25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lumMod val="75000"/>
                </a:schemeClr>
              </a:buClr>
              <a:buSzPct val="80000"/>
            </a:pP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Hvad</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var det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mest</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spændende</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eller</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overraskende</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du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har</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lært</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 om </a:t>
            </a:r>
            <a:r>
              <a:rPr lang="en-US" sz="2500" err="1">
                <a:solidFill>
                  <a:schemeClr val="bg1"/>
                </a:solidFill>
                <a:latin typeface="Calibri" panose="020F0502020204030204" pitchFamily="34" charset="0"/>
                <a:ea typeface="Calibri" panose="020F0502020204030204" pitchFamily="34" charset="0"/>
                <a:cs typeface="Calibri" panose="020F0502020204030204" pitchFamily="34" charset="0"/>
              </a:rPr>
              <a:t>nadveren</a:t>
            </a:r>
            <a:r>
              <a:rPr lang="en-US" sz="2500">
                <a:solidFill>
                  <a:schemeClr val="bg1"/>
                </a:solidFill>
                <a:latin typeface="Calibri" panose="020F0502020204030204" pitchFamily="34" charset="0"/>
                <a:ea typeface="Calibri" panose="020F0502020204030204" pitchFamily="34" charset="0"/>
                <a:cs typeface="Calibri" panose="020F0502020204030204" pitchFamily="34" charset="0"/>
              </a:rPr>
              <a:t>?</a:t>
            </a:r>
          </a:p>
          <a:p>
            <a:pPr indent="-182880">
              <a:spcBef>
                <a:spcPts val="1000"/>
              </a:spcBef>
              <a:buClr>
                <a:schemeClr val="accent1">
                  <a:lumMod val="75000"/>
                </a:schemeClr>
              </a:buClr>
              <a:buSzPct val="80000"/>
              <a:buFont typeface="Wingdings 3" charset="2"/>
              <a:buChar char=""/>
            </a:pPr>
            <a:endParaRPr lang="en-US">
              <a:solidFill>
                <a:schemeClr val="bg1"/>
              </a:solidFill>
            </a:endParaRPr>
          </a:p>
        </p:txBody>
      </p:sp>
      <p:pic>
        <p:nvPicPr>
          <p:cNvPr id="8" name="Billede 7" descr="Et billede, der indeholder legetøj, bygning, udendørs, by&#10;&#10;Indhold genereret af kunstig intelligens kan være forkert.">
            <a:extLst>
              <a:ext uri="{FF2B5EF4-FFF2-40B4-BE49-F238E27FC236}">
                <a16:creationId xmlns:a16="http://schemas.microsoft.com/office/drawing/2014/main" id="{90C7DB9D-937D-D015-DA8E-A40D8FE5C34B}"/>
              </a:ext>
            </a:extLst>
          </p:cNvPr>
          <p:cNvPicPr>
            <a:picLocks noChangeAspect="1"/>
          </p:cNvPicPr>
          <p:nvPr/>
        </p:nvPicPr>
        <p:blipFill>
          <a:blip r:embed="rId2"/>
          <a:stretch>
            <a:fillRect/>
          </a:stretch>
        </p:blipFill>
        <p:spPr>
          <a:xfrm>
            <a:off x="6096001" y="1493930"/>
            <a:ext cx="5143500" cy="3857625"/>
          </a:xfrm>
          <a:prstGeom prst="rect">
            <a:avLst/>
          </a:prstGeom>
        </p:spPr>
      </p:pic>
      <p:sp>
        <p:nvSpPr>
          <p:cNvPr id="149" name="Isosceles Triangle 11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5444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AB62393A-6733-498D-A2AC-7FB7B8FDB3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4" name="Straight Connector 53">
              <a:extLst>
                <a:ext uri="{FF2B5EF4-FFF2-40B4-BE49-F238E27FC236}">
                  <a16:creationId xmlns:a16="http://schemas.microsoft.com/office/drawing/2014/main" id="{BE39D66C-6EF0-4D11-AA3E-F51153412C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62364A7-DF82-4BC5-932A-2D8405CDF0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8A6951FD-79F3-45CF-BE2F-A5C2D6D9F4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57" name="Rectangle 25">
              <a:extLst>
                <a:ext uri="{FF2B5EF4-FFF2-40B4-BE49-F238E27FC236}">
                  <a16:creationId xmlns:a16="http://schemas.microsoft.com/office/drawing/2014/main" id="{5EAB1AEE-C668-4926-970F-19315308E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58" name="Isosceles Triangle 57">
              <a:extLst>
                <a:ext uri="{FF2B5EF4-FFF2-40B4-BE49-F238E27FC236}">
                  <a16:creationId xmlns:a16="http://schemas.microsoft.com/office/drawing/2014/main" id="{61457E3D-775A-40C1-931E-DB2132F397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59" name="Rectangle 27">
              <a:extLst>
                <a:ext uri="{FF2B5EF4-FFF2-40B4-BE49-F238E27FC236}">
                  <a16:creationId xmlns:a16="http://schemas.microsoft.com/office/drawing/2014/main" id="{3ED67183-8EAB-4574-BE38-C65A428B5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60" name="Rectangle 28">
              <a:extLst>
                <a:ext uri="{FF2B5EF4-FFF2-40B4-BE49-F238E27FC236}">
                  <a16:creationId xmlns:a16="http://schemas.microsoft.com/office/drawing/2014/main" id="{A61F9A32-DBA1-426F-9A89-2585442C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61" name="Rectangle 29">
              <a:extLst>
                <a:ext uri="{FF2B5EF4-FFF2-40B4-BE49-F238E27FC236}">
                  <a16:creationId xmlns:a16="http://schemas.microsoft.com/office/drawing/2014/main" id="{F267F890-CA42-46C6-9AF6-971EABEA1D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62" name="Isosceles Triangle 61">
              <a:extLst>
                <a:ext uri="{FF2B5EF4-FFF2-40B4-BE49-F238E27FC236}">
                  <a16:creationId xmlns:a16="http://schemas.microsoft.com/office/drawing/2014/main" id="{82CA700D-FF17-4151-B0BF-601FCB733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63" name="Isosceles Triangle 62">
              <a:extLst>
                <a:ext uri="{FF2B5EF4-FFF2-40B4-BE49-F238E27FC236}">
                  <a16:creationId xmlns:a16="http://schemas.microsoft.com/office/drawing/2014/main" id="{209DA7CD-C741-462A-AA30-660EFA4B2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el 1">
            <a:extLst>
              <a:ext uri="{FF2B5EF4-FFF2-40B4-BE49-F238E27FC236}">
                <a16:creationId xmlns:a16="http://schemas.microsoft.com/office/drawing/2014/main" id="{8AE8DC19-0AF1-73A6-6FD0-5D39F050A9B9}"/>
              </a:ext>
            </a:extLst>
          </p:cNvPr>
          <p:cNvSpPr>
            <a:spLocks noGrp="1"/>
          </p:cNvSpPr>
          <p:nvPr>
            <p:ph type="title"/>
          </p:nvPr>
        </p:nvSpPr>
        <p:spPr>
          <a:xfrm>
            <a:off x="918591" y="5826508"/>
            <a:ext cx="8288035" cy="1095059"/>
          </a:xfrm>
        </p:spPr>
        <p:txBody>
          <a:bodyPr vert="horz" lIns="91440" tIns="45720" rIns="91440" bIns="45720" rtlCol="0" anchor="b">
            <a:noAutofit/>
          </a:bodyPr>
          <a:lstStyle/>
          <a:p>
            <a:pPr>
              <a:lnSpc>
                <a:spcPct val="90000"/>
              </a:lnSpc>
            </a:pPr>
            <a:r>
              <a:rPr lang="en-US" sz="2500" b="1" i="0" u="none" strike="noStrike">
                <a:effectLst/>
                <a:latin typeface="Calibri"/>
                <a:ea typeface="Calibri"/>
                <a:cs typeface="Calibri"/>
              </a:rPr>
              <a:t>Meditation</a:t>
            </a:r>
            <a:r>
              <a:rPr lang="en-US" sz="2500" b="1" i="0" u="none" strike="noStrike" cap="all">
                <a:effectLst/>
                <a:latin typeface="Calibri"/>
                <a:ea typeface="Calibri"/>
                <a:cs typeface="Calibri"/>
              </a:rPr>
              <a:t> </a:t>
            </a:r>
            <a:br>
              <a:rPr lang="en-US" sz="2500" b="1" i="0" u="none" strike="noStrike" cap="all">
                <a:effectLst/>
                <a:latin typeface="Calibri" panose="020F0502020204030204" pitchFamily="34" charset="0"/>
                <a:ea typeface="Calibri" panose="020F0502020204030204" pitchFamily="34" charset="0"/>
                <a:cs typeface="Calibri" panose="020F0502020204030204" pitchFamily="34" charset="0"/>
              </a:rPr>
            </a:br>
            <a:br>
              <a:rPr lang="en-US" sz="2500" b="1" i="0" u="none" strike="noStrike" cap="all">
                <a:effectLst/>
                <a:latin typeface="Calibri" panose="020F0502020204030204" pitchFamily="34" charset="0"/>
                <a:ea typeface="Calibri" panose="020F0502020204030204" pitchFamily="34" charset="0"/>
                <a:cs typeface="Calibri" panose="020F0502020204030204" pitchFamily="34" charset="0"/>
              </a:rPr>
            </a:br>
            <a:br>
              <a:rPr lang="en-US" sz="2500" b="1" i="0" u="none" strike="noStrike" cap="all">
                <a:effectLst/>
                <a:latin typeface="Calibri" panose="020F0502020204030204" pitchFamily="34" charset="0"/>
                <a:ea typeface="Calibri" panose="020F0502020204030204" pitchFamily="34" charset="0"/>
                <a:cs typeface="Calibri" panose="020F0502020204030204" pitchFamily="34" charset="0"/>
              </a:rPr>
            </a:br>
            <a:r>
              <a:rPr lang="en-US" sz="1800" b="1" err="1">
                <a:latin typeface="Calibri"/>
                <a:ea typeface="Calibri"/>
                <a:cs typeface="Calibri"/>
              </a:rPr>
              <a:t>Læg</a:t>
            </a:r>
            <a:r>
              <a:rPr lang="en-US" sz="1800" b="1" i="0" u="none" strike="noStrike">
                <a:effectLst/>
                <a:latin typeface="Calibri"/>
                <a:ea typeface="Calibri"/>
                <a:cs typeface="Calibri"/>
              </a:rPr>
              <a:t> dig </a:t>
            </a:r>
            <a:r>
              <a:rPr lang="en-US" sz="1800" b="1" i="0" u="none" strike="noStrike" err="1">
                <a:effectLst/>
                <a:latin typeface="Calibri"/>
                <a:ea typeface="Calibri"/>
                <a:cs typeface="Calibri"/>
              </a:rPr>
              <a:t>godt</a:t>
            </a:r>
            <a:r>
              <a:rPr lang="en-US" sz="1800" b="1" i="0" u="none" strike="noStrike">
                <a:effectLst/>
                <a:latin typeface="Calibri"/>
                <a:ea typeface="Calibri"/>
                <a:cs typeface="Calibri"/>
              </a:rPr>
              <a:t> </a:t>
            </a:r>
            <a:r>
              <a:rPr lang="en-US" sz="1800" b="1" i="0" u="none" strike="noStrike" err="1">
                <a:effectLst/>
                <a:latin typeface="Calibri"/>
                <a:ea typeface="Calibri"/>
                <a:cs typeface="Calibri"/>
              </a:rPr>
              <a:t>til</a:t>
            </a:r>
            <a:r>
              <a:rPr lang="en-US" sz="1800" b="1" i="0" u="none" strike="noStrike">
                <a:effectLst/>
                <a:latin typeface="Calibri"/>
                <a:ea typeface="Calibri"/>
                <a:cs typeface="Calibri"/>
              </a:rPr>
              <a:t> </a:t>
            </a:r>
            <a:r>
              <a:rPr lang="en-US" sz="1800" b="1" i="0" u="none" strike="noStrike" err="1">
                <a:effectLst/>
                <a:latin typeface="Calibri"/>
                <a:ea typeface="Calibri"/>
                <a:cs typeface="Calibri"/>
              </a:rPr>
              <a:t>rette</a:t>
            </a:r>
            <a:r>
              <a:rPr lang="en-US" sz="1800" b="1" i="0" u="none" strike="noStrike">
                <a:effectLst/>
                <a:latin typeface="Calibri"/>
                <a:ea typeface="Calibri"/>
                <a:cs typeface="Calibri"/>
              </a:rPr>
              <a:t>, slap </a:t>
            </a:r>
            <a:r>
              <a:rPr lang="en-US" sz="1800" b="1" i="0" u="none" strike="noStrike" err="1">
                <a:effectLst/>
                <a:latin typeface="Calibri"/>
                <a:ea typeface="Calibri"/>
                <a:cs typeface="Calibri"/>
              </a:rPr>
              <a:t>helt</a:t>
            </a:r>
            <a:r>
              <a:rPr lang="en-US" sz="1800" b="1" i="0" u="none" strike="noStrike">
                <a:effectLst/>
                <a:latin typeface="Calibri"/>
                <a:ea typeface="Calibri"/>
                <a:cs typeface="Calibri"/>
              </a:rPr>
              <a:t> </a:t>
            </a:r>
            <a:r>
              <a:rPr lang="en-US" sz="1800" b="1" i="0" u="none" strike="noStrike" err="1">
                <a:effectLst/>
                <a:latin typeface="Calibri"/>
                <a:ea typeface="Calibri"/>
                <a:cs typeface="Calibri"/>
              </a:rPr>
              <a:t>af</a:t>
            </a:r>
            <a:r>
              <a:rPr lang="en-US" sz="1800" b="1" i="0" u="none" strike="noStrike">
                <a:effectLst/>
                <a:latin typeface="Calibri"/>
                <a:ea typeface="Calibri"/>
                <a:cs typeface="Calibri"/>
              </a:rPr>
              <a:t>, og </a:t>
            </a:r>
            <a:r>
              <a:rPr lang="en-US" sz="1800" b="1" i="0" u="none" strike="noStrike" err="1">
                <a:effectLst/>
                <a:latin typeface="Calibri"/>
                <a:ea typeface="Calibri"/>
                <a:cs typeface="Calibri"/>
              </a:rPr>
              <a:t>lyt</a:t>
            </a:r>
            <a:r>
              <a:rPr lang="en-US" sz="1800" b="1" i="0" u="none" strike="noStrike">
                <a:effectLst/>
                <a:latin typeface="Calibri"/>
                <a:ea typeface="Calibri"/>
                <a:cs typeface="Calibri"/>
              </a:rPr>
              <a:t> </a:t>
            </a:r>
            <a:r>
              <a:rPr lang="en-US" sz="1800" b="1" i="0" u="none" strike="noStrike" err="1">
                <a:effectLst/>
                <a:latin typeface="Calibri"/>
                <a:ea typeface="Calibri"/>
                <a:cs typeface="Calibri"/>
              </a:rPr>
              <a:t>til</a:t>
            </a:r>
            <a:r>
              <a:rPr lang="en-US" sz="1800" b="1" i="0" u="none" strike="noStrike">
                <a:effectLst/>
                <a:latin typeface="Calibri"/>
                <a:ea typeface="Calibri"/>
                <a:cs typeface="Calibri"/>
              </a:rPr>
              <a:t> </a:t>
            </a:r>
            <a:r>
              <a:rPr lang="en-US" sz="1800" b="1" i="0" u="none" strike="noStrike" err="1">
                <a:effectLst/>
                <a:latin typeface="Calibri"/>
                <a:ea typeface="Calibri"/>
                <a:cs typeface="Calibri"/>
              </a:rPr>
              <a:t>denne</a:t>
            </a:r>
            <a:r>
              <a:rPr lang="en-US" sz="1800" b="1" i="0" u="none" strike="noStrike">
                <a:effectLst/>
                <a:latin typeface="Calibri"/>
                <a:ea typeface="Calibri"/>
                <a:cs typeface="Calibri"/>
              </a:rPr>
              <a:t>  meditation “</a:t>
            </a:r>
            <a:r>
              <a:rPr lang="en-US" sz="1800" b="1" i="0" u="none" strike="noStrike" err="1">
                <a:effectLst/>
                <a:latin typeface="Calibri"/>
                <a:ea typeface="Calibri"/>
                <a:cs typeface="Calibri"/>
              </a:rPr>
              <a:t>brødet</a:t>
            </a:r>
            <a:r>
              <a:rPr lang="en-US" sz="1800" b="1" i="0" u="none" strike="noStrike">
                <a:effectLst/>
                <a:latin typeface="Calibri"/>
                <a:ea typeface="Calibri"/>
                <a:cs typeface="Calibri"/>
              </a:rPr>
              <a:t>”</a:t>
            </a:r>
            <a:br>
              <a:rPr lang="en-US" sz="1800" b="1" i="0" u="none" strike="noStrike">
                <a:effectLst/>
                <a:latin typeface="Calibri" panose="020F0502020204030204" pitchFamily="34" charset="0"/>
                <a:ea typeface="Calibri" panose="020F0502020204030204" pitchFamily="34" charset="0"/>
                <a:cs typeface="Calibri" panose="020F0502020204030204" pitchFamily="34" charset="0"/>
              </a:rPr>
            </a:br>
            <a:br>
              <a:rPr lang="en-US" sz="1800" b="1" i="0" u="none" strike="noStrike">
                <a:effectLst/>
                <a:latin typeface="Calibri" panose="020F0502020204030204" pitchFamily="34" charset="0"/>
                <a:ea typeface="Calibri" panose="020F0502020204030204" pitchFamily="34" charset="0"/>
                <a:cs typeface="Calibri" panose="020F0502020204030204" pitchFamily="34" charset="0"/>
              </a:rPr>
            </a:br>
            <a:r>
              <a:rPr lang="en-US" sz="1800" b="1" i="0" u="none" strike="noStrike">
                <a:effectLst/>
                <a:latin typeface="Calibri"/>
                <a:ea typeface="Calibri"/>
                <a:cs typeface="Calibri"/>
              </a:rPr>
              <a:t>Link</a:t>
            </a:r>
            <a:r>
              <a:rPr lang="en-US" sz="1800" b="1" i="0" u="none" strike="noStrike" cap="all">
                <a:effectLst/>
                <a:latin typeface="Calibri"/>
                <a:ea typeface="Calibri"/>
                <a:cs typeface="Calibri"/>
              </a:rPr>
              <a:t>: </a:t>
            </a:r>
            <a:r>
              <a:rPr lang="en-US" sz="1800">
                <a:latin typeface="Calibri"/>
                <a:ea typeface="Calibri"/>
                <a:cs typeface="Calibri"/>
                <a:hlinkClick r:id="rId3"/>
              </a:rPr>
              <a:t>10 </a:t>
            </a:r>
            <a:r>
              <a:rPr lang="en-US" sz="1800" err="1">
                <a:latin typeface="Calibri"/>
                <a:ea typeface="Calibri"/>
                <a:cs typeface="Calibri"/>
                <a:hlinkClick r:id="rId3"/>
              </a:rPr>
              <a:t>Meditationer</a:t>
            </a:r>
            <a:r>
              <a:rPr lang="en-US" sz="1800">
                <a:latin typeface="Calibri"/>
                <a:ea typeface="Calibri"/>
                <a:cs typeface="Calibri"/>
                <a:hlinkClick r:id="rId3"/>
              </a:rPr>
              <a:t> – </a:t>
            </a:r>
            <a:r>
              <a:rPr lang="en-US" sz="1800" err="1">
                <a:latin typeface="Calibri"/>
                <a:ea typeface="Calibri"/>
                <a:cs typeface="Calibri"/>
                <a:hlinkClick r:id="rId3"/>
              </a:rPr>
              <a:t>Børn</a:t>
            </a:r>
            <a:r>
              <a:rPr lang="en-US" sz="1800">
                <a:latin typeface="Calibri"/>
                <a:ea typeface="Calibri"/>
                <a:cs typeface="Calibri"/>
                <a:hlinkClick r:id="rId3"/>
              </a:rPr>
              <a:t> </a:t>
            </a:r>
            <a:r>
              <a:rPr lang="en-US" sz="1800" err="1">
                <a:latin typeface="Calibri"/>
                <a:ea typeface="Calibri"/>
                <a:cs typeface="Calibri"/>
                <a:hlinkClick r:id="rId3"/>
              </a:rPr>
              <a:t>i</a:t>
            </a:r>
            <a:r>
              <a:rPr lang="en-US" sz="1800">
                <a:latin typeface="Calibri"/>
                <a:ea typeface="Calibri"/>
                <a:cs typeface="Calibri"/>
                <a:hlinkClick r:id="rId3"/>
              </a:rPr>
              <a:t> </a:t>
            </a:r>
            <a:r>
              <a:rPr lang="en-US" sz="1800" err="1">
                <a:latin typeface="Calibri"/>
                <a:ea typeface="Calibri"/>
                <a:cs typeface="Calibri"/>
                <a:hlinkClick r:id="rId3"/>
              </a:rPr>
              <a:t>kirken</a:t>
            </a:r>
            <a:br>
              <a:rPr lang="en-US" sz="2500" b="1" i="0" u="none" strike="noStrike" cap="all">
                <a:effectLst/>
                <a:latin typeface="Calibri" panose="020F0502020204030204" pitchFamily="34" charset="0"/>
                <a:ea typeface="Calibri" panose="020F0502020204030204" pitchFamily="34" charset="0"/>
                <a:cs typeface="Calibri" panose="020F0502020204030204" pitchFamily="34" charset="0"/>
              </a:rPr>
            </a:br>
            <a:r>
              <a:rPr lang="en-US" sz="2500" b="1" i="0" u="none" strike="noStrike" cap="all">
                <a:effectLst/>
                <a:latin typeface="Calibri"/>
                <a:ea typeface="Calibri"/>
                <a:cs typeface="Calibri"/>
              </a:rPr>
              <a:t> </a:t>
            </a:r>
            <a:br>
              <a:rPr lang="en-US" sz="2500">
                <a:latin typeface="Calibri" panose="020F0502020204030204" pitchFamily="34" charset="0"/>
                <a:ea typeface="Calibri" panose="020F0502020204030204" pitchFamily="34" charset="0"/>
                <a:cs typeface="Calibri" panose="020F0502020204030204" pitchFamily="34" charset="0"/>
              </a:rPr>
            </a:br>
            <a:endParaRPr lang="en-US" sz="2500">
              <a:latin typeface="Calibri" panose="020F0502020204030204" pitchFamily="34" charset="0"/>
              <a:ea typeface="Calibri" panose="020F0502020204030204" pitchFamily="34" charset="0"/>
              <a:cs typeface="Calibri" panose="020F0502020204030204" pitchFamily="34" charset="0"/>
            </a:endParaRPr>
          </a:p>
        </p:txBody>
      </p:sp>
      <p:pic>
        <p:nvPicPr>
          <p:cNvPr id="3" name="Billede 2" descr="Et billede, der indeholder tekst, sky, vand, skærmbillede&#10;&#10;Indhold genereret af kunstig intelligens kan være forkert.">
            <a:extLst>
              <a:ext uri="{FF2B5EF4-FFF2-40B4-BE49-F238E27FC236}">
                <a16:creationId xmlns:a16="http://schemas.microsoft.com/office/drawing/2014/main" id="{6CEB186B-0A5B-B06F-138A-9AC36B16F81D}"/>
              </a:ext>
            </a:extLst>
          </p:cNvPr>
          <p:cNvPicPr>
            <a:picLocks noChangeAspect="1"/>
          </p:cNvPicPr>
          <p:nvPr/>
        </p:nvPicPr>
        <p:blipFill>
          <a:blip r:embed="rId4"/>
          <a:srcRect l="67571" t="9091"/>
          <a:stretch/>
        </p:blipFill>
        <p:spPr>
          <a:xfrm>
            <a:off x="2917999" y="497223"/>
            <a:ext cx="2690176" cy="4242021"/>
          </a:xfrm>
          <a:prstGeom prst="rect">
            <a:avLst/>
          </a:prstGeom>
        </p:spPr>
      </p:pic>
      <p:pic>
        <p:nvPicPr>
          <p:cNvPr id="5" name="Billede 4">
            <a:extLst>
              <a:ext uri="{FF2B5EF4-FFF2-40B4-BE49-F238E27FC236}">
                <a16:creationId xmlns:a16="http://schemas.microsoft.com/office/drawing/2014/main" id="{453F4E4F-5651-7750-0DC0-B8867B1C528B}"/>
              </a:ext>
            </a:extLst>
          </p:cNvPr>
          <p:cNvPicPr>
            <a:picLocks noChangeAspect="1"/>
          </p:cNvPicPr>
          <p:nvPr/>
        </p:nvPicPr>
        <p:blipFill>
          <a:blip r:embed="rId5"/>
          <a:stretch>
            <a:fillRect/>
          </a:stretch>
        </p:blipFill>
        <p:spPr>
          <a:xfrm>
            <a:off x="6097461" y="842508"/>
            <a:ext cx="3176540" cy="3176540"/>
          </a:xfrm>
          <a:prstGeom prst="rect">
            <a:avLst/>
          </a:prstGeom>
        </p:spPr>
      </p:pic>
    </p:spTree>
    <p:extLst>
      <p:ext uri="{BB962C8B-B14F-4D97-AF65-F5344CB8AC3E}">
        <p14:creationId xmlns:p14="http://schemas.microsoft.com/office/powerpoint/2010/main" val="2466300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lede 19">
            <a:extLst>
              <a:ext uri="{FF2B5EF4-FFF2-40B4-BE49-F238E27FC236}">
                <a16:creationId xmlns:a16="http://schemas.microsoft.com/office/drawing/2014/main" id="{D2DB0212-A028-E81F-E0ED-19DF7B6C89A1}"/>
              </a:ext>
            </a:extLst>
          </p:cNvPr>
          <p:cNvPicPr>
            <a:picLocks noChangeAspect="1"/>
          </p:cNvPicPr>
          <p:nvPr/>
        </p:nvPicPr>
        <p:blipFill>
          <a:blip r:embed="rId3"/>
          <a:stretch>
            <a:fillRect/>
          </a:stretch>
        </p:blipFill>
        <p:spPr>
          <a:xfrm>
            <a:off x="479430" y="578458"/>
            <a:ext cx="8992476" cy="5220000"/>
          </a:xfrm>
          <a:prstGeom prst="rect">
            <a:avLst/>
          </a:prstGeom>
        </p:spPr>
      </p:pic>
      <p:sp>
        <p:nvSpPr>
          <p:cNvPr id="2" name="Titel 1">
            <a:extLst>
              <a:ext uri="{FF2B5EF4-FFF2-40B4-BE49-F238E27FC236}">
                <a16:creationId xmlns:a16="http://schemas.microsoft.com/office/drawing/2014/main" id="{97C958A2-443E-9889-DF13-3D18B8754D2E}"/>
              </a:ext>
            </a:extLst>
          </p:cNvPr>
          <p:cNvSpPr>
            <a:spLocks noGrp="1"/>
          </p:cNvSpPr>
          <p:nvPr>
            <p:ph type="title"/>
          </p:nvPr>
        </p:nvSpPr>
        <p:spPr/>
        <p:txBody>
          <a:bodyPr/>
          <a:lstStyle/>
          <a:p>
            <a:endParaRPr lang="da-DK"/>
          </a:p>
        </p:txBody>
      </p:sp>
      <p:pic>
        <p:nvPicPr>
          <p:cNvPr id="18" name="Billede 17">
            <a:extLst>
              <a:ext uri="{FF2B5EF4-FFF2-40B4-BE49-F238E27FC236}">
                <a16:creationId xmlns:a16="http://schemas.microsoft.com/office/drawing/2014/main" id="{37F0F3C0-746E-EC4E-A53D-880C9D1A8935}"/>
              </a:ext>
            </a:extLst>
          </p:cNvPr>
          <p:cNvPicPr>
            <a:picLocks noChangeAspect="1"/>
          </p:cNvPicPr>
          <p:nvPr/>
        </p:nvPicPr>
        <p:blipFill>
          <a:blip r:embed="rId4"/>
          <a:stretch>
            <a:fillRect/>
          </a:stretch>
        </p:blipFill>
        <p:spPr>
          <a:xfrm>
            <a:off x="479430" y="578458"/>
            <a:ext cx="8898768" cy="5220000"/>
          </a:xfrm>
          <a:prstGeom prst="rect">
            <a:avLst/>
          </a:prstGeom>
        </p:spPr>
      </p:pic>
      <p:pic>
        <p:nvPicPr>
          <p:cNvPr id="32" name="Billede 31">
            <a:extLst>
              <a:ext uri="{FF2B5EF4-FFF2-40B4-BE49-F238E27FC236}">
                <a16:creationId xmlns:a16="http://schemas.microsoft.com/office/drawing/2014/main" id="{3834F5FC-D607-BF78-14F8-37147676BACB}"/>
              </a:ext>
            </a:extLst>
          </p:cNvPr>
          <p:cNvPicPr>
            <a:picLocks noChangeAspect="1"/>
          </p:cNvPicPr>
          <p:nvPr/>
        </p:nvPicPr>
        <p:blipFill>
          <a:blip r:embed="rId5"/>
          <a:stretch>
            <a:fillRect/>
          </a:stretch>
        </p:blipFill>
        <p:spPr>
          <a:xfrm>
            <a:off x="479430" y="578458"/>
            <a:ext cx="8861866" cy="5220000"/>
          </a:xfrm>
          <a:prstGeom prst="rect">
            <a:avLst/>
          </a:prstGeom>
        </p:spPr>
      </p:pic>
      <p:pic>
        <p:nvPicPr>
          <p:cNvPr id="30" name="Billede 29">
            <a:extLst>
              <a:ext uri="{FF2B5EF4-FFF2-40B4-BE49-F238E27FC236}">
                <a16:creationId xmlns:a16="http://schemas.microsoft.com/office/drawing/2014/main" id="{5BBC8D3D-B397-E39B-8610-C39845FF6C19}"/>
              </a:ext>
            </a:extLst>
          </p:cNvPr>
          <p:cNvPicPr>
            <a:picLocks noChangeAspect="1"/>
          </p:cNvPicPr>
          <p:nvPr/>
        </p:nvPicPr>
        <p:blipFill>
          <a:blip r:embed="rId6"/>
          <a:stretch>
            <a:fillRect/>
          </a:stretch>
        </p:blipFill>
        <p:spPr>
          <a:xfrm>
            <a:off x="479430" y="578458"/>
            <a:ext cx="8827005" cy="5220000"/>
          </a:xfrm>
          <a:prstGeom prst="rect">
            <a:avLst/>
          </a:prstGeom>
        </p:spPr>
      </p:pic>
      <p:pic>
        <p:nvPicPr>
          <p:cNvPr id="28" name="Billede 27">
            <a:extLst>
              <a:ext uri="{FF2B5EF4-FFF2-40B4-BE49-F238E27FC236}">
                <a16:creationId xmlns:a16="http://schemas.microsoft.com/office/drawing/2014/main" id="{1F0584E7-4402-C968-B9BF-7387FDF6EF37}"/>
              </a:ext>
            </a:extLst>
          </p:cNvPr>
          <p:cNvPicPr>
            <a:picLocks noChangeAspect="1"/>
          </p:cNvPicPr>
          <p:nvPr/>
        </p:nvPicPr>
        <p:blipFill>
          <a:blip r:embed="rId7"/>
          <a:stretch>
            <a:fillRect/>
          </a:stretch>
        </p:blipFill>
        <p:spPr>
          <a:xfrm>
            <a:off x="479430" y="578458"/>
            <a:ext cx="8919364" cy="5220000"/>
          </a:xfrm>
          <a:prstGeom prst="rect">
            <a:avLst/>
          </a:prstGeom>
        </p:spPr>
      </p:pic>
      <p:pic>
        <p:nvPicPr>
          <p:cNvPr id="10" name="Billede 9">
            <a:extLst>
              <a:ext uri="{FF2B5EF4-FFF2-40B4-BE49-F238E27FC236}">
                <a16:creationId xmlns:a16="http://schemas.microsoft.com/office/drawing/2014/main" id="{5C6750A1-D0D0-592F-5701-30DEFFB7BB5A}"/>
              </a:ext>
            </a:extLst>
          </p:cNvPr>
          <p:cNvPicPr>
            <a:picLocks noChangeAspect="1"/>
          </p:cNvPicPr>
          <p:nvPr/>
        </p:nvPicPr>
        <p:blipFill>
          <a:blip r:embed="rId8"/>
          <a:stretch>
            <a:fillRect/>
          </a:stretch>
        </p:blipFill>
        <p:spPr>
          <a:xfrm>
            <a:off x="462543" y="578458"/>
            <a:ext cx="9026250" cy="5220000"/>
          </a:xfrm>
          <a:prstGeom prst="rect">
            <a:avLst/>
          </a:prstGeom>
        </p:spPr>
      </p:pic>
      <p:pic>
        <p:nvPicPr>
          <p:cNvPr id="8" name="Billede 7">
            <a:extLst>
              <a:ext uri="{FF2B5EF4-FFF2-40B4-BE49-F238E27FC236}">
                <a16:creationId xmlns:a16="http://schemas.microsoft.com/office/drawing/2014/main" id="{2271A3BC-0757-6CCA-8234-41265B47B5CD}"/>
              </a:ext>
            </a:extLst>
          </p:cNvPr>
          <p:cNvPicPr>
            <a:picLocks noChangeAspect="1"/>
          </p:cNvPicPr>
          <p:nvPr/>
        </p:nvPicPr>
        <p:blipFill>
          <a:blip r:embed="rId9"/>
          <a:stretch>
            <a:fillRect/>
          </a:stretch>
        </p:blipFill>
        <p:spPr>
          <a:xfrm>
            <a:off x="483857" y="578458"/>
            <a:ext cx="8857439" cy="5220000"/>
          </a:xfrm>
          <a:prstGeom prst="rect">
            <a:avLst/>
          </a:prstGeom>
        </p:spPr>
      </p:pic>
      <p:pic>
        <p:nvPicPr>
          <p:cNvPr id="26" name="Billede 25">
            <a:extLst>
              <a:ext uri="{FF2B5EF4-FFF2-40B4-BE49-F238E27FC236}">
                <a16:creationId xmlns:a16="http://schemas.microsoft.com/office/drawing/2014/main" id="{828FCF85-4F62-CE03-E827-815316A3E27C}"/>
              </a:ext>
            </a:extLst>
          </p:cNvPr>
          <p:cNvPicPr>
            <a:picLocks noChangeAspect="1"/>
          </p:cNvPicPr>
          <p:nvPr/>
        </p:nvPicPr>
        <p:blipFill>
          <a:blip r:embed="rId10"/>
          <a:stretch>
            <a:fillRect/>
          </a:stretch>
        </p:blipFill>
        <p:spPr>
          <a:xfrm>
            <a:off x="487681" y="578458"/>
            <a:ext cx="8882266" cy="5220000"/>
          </a:xfrm>
          <a:prstGeom prst="rect">
            <a:avLst/>
          </a:prstGeom>
        </p:spPr>
      </p:pic>
      <p:pic>
        <p:nvPicPr>
          <p:cNvPr id="24" name="Billede 23">
            <a:extLst>
              <a:ext uri="{FF2B5EF4-FFF2-40B4-BE49-F238E27FC236}">
                <a16:creationId xmlns:a16="http://schemas.microsoft.com/office/drawing/2014/main" id="{4F8F1E5A-F0A7-09CD-4BC9-F32D150E4B8E}"/>
              </a:ext>
            </a:extLst>
          </p:cNvPr>
          <p:cNvPicPr>
            <a:picLocks noChangeAspect="1"/>
          </p:cNvPicPr>
          <p:nvPr/>
        </p:nvPicPr>
        <p:blipFill>
          <a:blip r:embed="rId11"/>
          <a:stretch>
            <a:fillRect/>
          </a:stretch>
        </p:blipFill>
        <p:spPr>
          <a:xfrm>
            <a:off x="487681" y="578458"/>
            <a:ext cx="8865721" cy="5220000"/>
          </a:xfrm>
          <a:prstGeom prst="rect">
            <a:avLst/>
          </a:prstGeom>
        </p:spPr>
      </p:pic>
      <p:pic>
        <p:nvPicPr>
          <p:cNvPr id="22" name="Billede 21">
            <a:extLst>
              <a:ext uri="{FF2B5EF4-FFF2-40B4-BE49-F238E27FC236}">
                <a16:creationId xmlns:a16="http://schemas.microsoft.com/office/drawing/2014/main" id="{DD7A122B-B9D3-BB60-363F-87E71754AF47}"/>
              </a:ext>
            </a:extLst>
          </p:cNvPr>
          <p:cNvPicPr>
            <a:picLocks noChangeAspect="1"/>
          </p:cNvPicPr>
          <p:nvPr/>
        </p:nvPicPr>
        <p:blipFill>
          <a:blip r:embed="rId12"/>
          <a:stretch>
            <a:fillRect/>
          </a:stretch>
        </p:blipFill>
        <p:spPr>
          <a:xfrm>
            <a:off x="475606" y="578457"/>
            <a:ext cx="8763765" cy="5220001"/>
          </a:xfrm>
          <a:prstGeom prst="rect">
            <a:avLst/>
          </a:prstGeom>
        </p:spPr>
      </p:pic>
    </p:spTree>
    <p:extLst>
      <p:ext uri="{BB962C8B-B14F-4D97-AF65-F5344CB8AC3E}">
        <p14:creationId xmlns:p14="http://schemas.microsoft.com/office/powerpoint/2010/main" val="142319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09B7E24-271E-4A3A-9D65-EE95ED9723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9" name="Straight Connector 28">
              <a:extLst>
                <a:ext uri="{FF2B5EF4-FFF2-40B4-BE49-F238E27FC236}">
                  <a16:creationId xmlns:a16="http://schemas.microsoft.com/office/drawing/2014/main" id="{45C59434-03B2-4F06-8362-A01DD785E2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FDF3815-C9F7-4B9E-A371-DE71C4E9D1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34C30A41-6D9F-42F2-BE4A-B6D2E4400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2" name="Rectangle 25">
              <a:extLst>
                <a:ext uri="{FF2B5EF4-FFF2-40B4-BE49-F238E27FC236}">
                  <a16:creationId xmlns:a16="http://schemas.microsoft.com/office/drawing/2014/main" id="{8577AE11-EC00-4E67-9DDD-624E9DA12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3" name="Isosceles Triangle 32">
              <a:extLst>
                <a:ext uri="{FF2B5EF4-FFF2-40B4-BE49-F238E27FC236}">
                  <a16:creationId xmlns:a16="http://schemas.microsoft.com/office/drawing/2014/main" id="{406A24DE-7A6F-4459-9A79-712243D20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4" name="Rectangle 27">
              <a:extLst>
                <a:ext uri="{FF2B5EF4-FFF2-40B4-BE49-F238E27FC236}">
                  <a16:creationId xmlns:a16="http://schemas.microsoft.com/office/drawing/2014/main" id="{BFEBE697-7D77-4AC8-8E68-0483B47DF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5" name="Rectangle 28">
              <a:extLst>
                <a:ext uri="{FF2B5EF4-FFF2-40B4-BE49-F238E27FC236}">
                  <a16:creationId xmlns:a16="http://schemas.microsoft.com/office/drawing/2014/main" id="{49FC7B15-C721-4A23-8F6A-2CFA77C61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6" name="Rectangle 29">
              <a:extLst>
                <a:ext uri="{FF2B5EF4-FFF2-40B4-BE49-F238E27FC236}">
                  <a16:creationId xmlns:a16="http://schemas.microsoft.com/office/drawing/2014/main" id="{164E8ACB-FC50-451D-AF0A-879ABC6EA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7" name="Isosceles Triangle 36">
              <a:extLst>
                <a:ext uri="{FF2B5EF4-FFF2-40B4-BE49-F238E27FC236}">
                  <a16:creationId xmlns:a16="http://schemas.microsoft.com/office/drawing/2014/main" id="{D5F354A0-F0C9-4254-A913-DD68E78161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8" name="Isosceles Triangle 37">
              <a:extLst>
                <a:ext uri="{FF2B5EF4-FFF2-40B4-BE49-F238E27FC236}">
                  <a16:creationId xmlns:a16="http://schemas.microsoft.com/office/drawing/2014/main" id="{9B01B525-8D81-44A3-BC1F-C711B89D2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el 1">
            <a:extLst>
              <a:ext uri="{FF2B5EF4-FFF2-40B4-BE49-F238E27FC236}">
                <a16:creationId xmlns:a16="http://schemas.microsoft.com/office/drawing/2014/main" id="{1E5AD34D-C0CE-879F-3FB0-76EB87AB7BB3}"/>
              </a:ext>
            </a:extLst>
          </p:cNvPr>
          <p:cNvSpPr>
            <a:spLocks noGrp="1"/>
          </p:cNvSpPr>
          <p:nvPr>
            <p:ph type="title"/>
          </p:nvPr>
        </p:nvSpPr>
        <p:spPr>
          <a:xfrm>
            <a:off x="449712" y="5099938"/>
            <a:ext cx="9690264" cy="1087656"/>
          </a:xfrm>
        </p:spPr>
        <p:txBody>
          <a:bodyPr vert="horz" lIns="91440" tIns="45720" rIns="91440" bIns="45720" rtlCol="0" anchor="b">
            <a:noAutofit/>
          </a:bodyPr>
          <a:lstStyle/>
          <a:p>
            <a:pPr>
              <a:lnSpc>
                <a:spcPct val="90000"/>
              </a:lnSpc>
            </a:pPr>
            <a:r>
              <a:rPr lang="en-US" sz="4500" err="1">
                <a:latin typeface="Calibri" panose="020F0502020204030204" pitchFamily="34" charset="0"/>
                <a:ea typeface="Calibri" panose="020F0502020204030204" pitchFamily="34" charset="0"/>
                <a:cs typeface="Calibri" panose="020F0502020204030204" pitchFamily="34" charset="0"/>
              </a:rPr>
              <a:t>Trosbekendelse</a:t>
            </a:r>
            <a:r>
              <a:rPr lang="en-US" sz="4500">
                <a:latin typeface="Calibri" panose="020F0502020204030204" pitchFamily="34" charset="0"/>
                <a:ea typeface="Calibri" panose="020F0502020204030204" pitchFamily="34" charset="0"/>
                <a:cs typeface="Calibri" panose="020F0502020204030204" pitchFamily="34" charset="0"/>
              </a:rPr>
              <a:t> </a:t>
            </a:r>
            <a:r>
              <a:rPr lang="en-US" sz="4500" err="1">
                <a:latin typeface="Calibri" panose="020F0502020204030204" pitchFamily="34" charset="0"/>
                <a:ea typeface="Calibri" panose="020F0502020204030204" pitchFamily="34" charset="0"/>
                <a:cs typeface="Calibri" panose="020F0502020204030204" pitchFamily="34" charset="0"/>
              </a:rPr>
              <a:t>i</a:t>
            </a:r>
            <a:r>
              <a:rPr lang="en-US" sz="4500">
                <a:latin typeface="Calibri" panose="020F0502020204030204" pitchFamily="34" charset="0"/>
                <a:ea typeface="Calibri" panose="020F0502020204030204" pitchFamily="34" charset="0"/>
                <a:cs typeface="Calibri" panose="020F0502020204030204" pitchFamily="34" charset="0"/>
              </a:rPr>
              <a:t> </a:t>
            </a:r>
            <a:r>
              <a:rPr lang="en-US" sz="4500" err="1">
                <a:latin typeface="Calibri" panose="020F0502020204030204" pitchFamily="34" charset="0"/>
                <a:ea typeface="Calibri" panose="020F0502020204030204" pitchFamily="34" charset="0"/>
                <a:cs typeface="Calibri" panose="020F0502020204030204" pitchFamily="34" charset="0"/>
              </a:rPr>
              <a:t>kort</a:t>
            </a:r>
            <a:r>
              <a:rPr lang="en-US" sz="4500">
                <a:latin typeface="Calibri" panose="020F0502020204030204" pitchFamily="34" charset="0"/>
                <a:ea typeface="Calibri" panose="020F0502020204030204" pitchFamily="34" charset="0"/>
                <a:cs typeface="Calibri" panose="020F0502020204030204" pitchFamily="34" charset="0"/>
              </a:rPr>
              <a:t> form med </a:t>
            </a:r>
            <a:r>
              <a:rPr lang="en-US" sz="4500" err="1">
                <a:latin typeface="Calibri" panose="020F0502020204030204" pitchFamily="34" charset="0"/>
                <a:ea typeface="Calibri" panose="020F0502020204030204" pitchFamily="34" charset="0"/>
                <a:cs typeface="Calibri" panose="020F0502020204030204" pitchFamily="34" charset="0"/>
              </a:rPr>
              <a:t>fagter</a:t>
            </a:r>
            <a:endParaRPr lang="en-US" sz="4500">
              <a:latin typeface="Calibri" panose="020F0502020204030204" pitchFamily="34" charset="0"/>
              <a:ea typeface="Calibri" panose="020F0502020204030204" pitchFamily="34" charset="0"/>
              <a:cs typeface="Calibri" panose="020F0502020204030204" pitchFamily="34" charset="0"/>
            </a:endParaRPr>
          </a:p>
        </p:txBody>
      </p:sp>
      <p:pic>
        <p:nvPicPr>
          <p:cNvPr id="8" name="Onlinemedier 7" title="5313Trosbekendelsen">
            <a:hlinkClick r:id="" action="ppaction://media"/>
            <a:extLst>
              <a:ext uri="{FF2B5EF4-FFF2-40B4-BE49-F238E27FC236}">
                <a16:creationId xmlns:a16="http://schemas.microsoft.com/office/drawing/2014/main" id="{BD20F5B1-BA86-8441-5CA4-64D8FBFD59AF}"/>
              </a:ext>
            </a:extLst>
          </p:cNvPr>
          <p:cNvPicPr>
            <a:picLocks noRot="1" noChangeAspect="1"/>
          </p:cNvPicPr>
          <p:nvPr>
            <a:videoFile r:link="rId1"/>
          </p:nvPr>
        </p:nvPicPr>
        <p:blipFill>
          <a:blip r:embed="rId4"/>
          <a:stretch>
            <a:fillRect/>
          </a:stretch>
        </p:blipFill>
        <p:spPr>
          <a:xfrm>
            <a:off x="1600201" y="609600"/>
            <a:ext cx="7769755" cy="4389912"/>
          </a:xfrm>
          <a:prstGeom prst="rect">
            <a:avLst/>
          </a:prstGeom>
        </p:spPr>
      </p:pic>
    </p:spTree>
    <p:extLst>
      <p:ext uri="{BB962C8B-B14F-4D97-AF65-F5344CB8AC3E}">
        <p14:creationId xmlns:p14="http://schemas.microsoft.com/office/powerpoint/2010/main" val="265134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03B3E0-D9B9-4F1A-9812-A7355B7B0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A27CEE-3815-49F6-8643-5F6FB96BAD4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0D7093C-4503-4CF4-810D-EB661391DC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30618F8-0DCC-4C1C-88D0-59E860260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 name="Rectangle 25">
              <a:extLst>
                <a:ext uri="{FF2B5EF4-FFF2-40B4-BE49-F238E27FC236}">
                  <a16:creationId xmlns:a16="http://schemas.microsoft.com/office/drawing/2014/main" id="{0F3CF4D8-6017-4C29-A1D8-6DAFBB1C6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5" name="Isosceles Triangle 14">
              <a:extLst>
                <a:ext uri="{FF2B5EF4-FFF2-40B4-BE49-F238E27FC236}">
                  <a16:creationId xmlns:a16="http://schemas.microsoft.com/office/drawing/2014/main" id="{A37BCDE0-5FAF-4209-9FA3-794A2B5DD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6" name="Rectangle 27">
              <a:extLst>
                <a:ext uri="{FF2B5EF4-FFF2-40B4-BE49-F238E27FC236}">
                  <a16:creationId xmlns:a16="http://schemas.microsoft.com/office/drawing/2014/main" id="{98A02AB4-6E02-4D3B-8870-8514B0C64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7" name="Rectangle 28">
              <a:extLst>
                <a:ext uri="{FF2B5EF4-FFF2-40B4-BE49-F238E27FC236}">
                  <a16:creationId xmlns:a16="http://schemas.microsoft.com/office/drawing/2014/main" id="{D9D828DA-DDB7-4A18-9848-EF37BCF503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8" name="Rectangle 29">
              <a:extLst>
                <a:ext uri="{FF2B5EF4-FFF2-40B4-BE49-F238E27FC236}">
                  <a16:creationId xmlns:a16="http://schemas.microsoft.com/office/drawing/2014/main" id="{3339A0A2-79B6-4EC4-9DFF-4F6E6B4B6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Isosceles Triangle 18">
              <a:extLst>
                <a:ext uri="{FF2B5EF4-FFF2-40B4-BE49-F238E27FC236}">
                  <a16:creationId xmlns:a16="http://schemas.microsoft.com/office/drawing/2014/main" id="{9C0924D1-CD17-4624-BB56-E976C0BEDE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0" name="Isosceles Triangle 19">
              <a:extLst>
                <a:ext uri="{FF2B5EF4-FFF2-40B4-BE49-F238E27FC236}">
                  <a16:creationId xmlns:a16="http://schemas.microsoft.com/office/drawing/2014/main" id="{24C9959A-9917-44E7-8438-FC446D193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el 1">
            <a:extLst>
              <a:ext uri="{FF2B5EF4-FFF2-40B4-BE49-F238E27FC236}">
                <a16:creationId xmlns:a16="http://schemas.microsoft.com/office/drawing/2014/main" id="{C79CB711-71D1-D12E-58EC-C8F47C8BA310}"/>
              </a:ext>
            </a:extLst>
          </p:cNvPr>
          <p:cNvSpPr>
            <a:spLocks noGrp="1"/>
          </p:cNvSpPr>
          <p:nvPr>
            <p:ph type="title"/>
          </p:nvPr>
        </p:nvSpPr>
        <p:spPr>
          <a:xfrm>
            <a:off x="1223177" y="1193037"/>
            <a:ext cx="3742675" cy="2328409"/>
          </a:xfrm>
        </p:spPr>
        <p:txBody>
          <a:bodyPr vert="horz" lIns="91440" tIns="45720" rIns="91440" bIns="45720" rtlCol="0" anchor="b">
            <a:normAutofit fontScale="90000"/>
          </a:bodyPr>
          <a:lstStyle/>
          <a:p>
            <a:pPr>
              <a:lnSpc>
                <a:spcPct val="90000"/>
              </a:lnSpc>
            </a:pPr>
            <a:r>
              <a:rPr lang="en-US" sz="2800" b="1" i="0" u="none" strike="noStrike" err="1">
                <a:effectLst/>
                <a:latin typeface="Calibri"/>
                <a:ea typeface="Calibri"/>
                <a:cs typeface="Calibri"/>
              </a:rPr>
              <a:t>Hjemmeopgaver</a:t>
            </a:r>
            <a:br>
              <a:rPr lang="en-US" sz="2800" b="1" i="0" u="none" strike="noStrike">
                <a:effectLst/>
                <a:latin typeface="Calibri" panose="020F0502020204030204" pitchFamily="34" charset="0"/>
                <a:ea typeface="Calibri" panose="020F0502020204030204" pitchFamily="34" charset="0"/>
                <a:cs typeface="Calibri" panose="020F0502020204030204" pitchFamily="34" charset="0"/>
              </a:rPr>
            </a:br>
            <a:br>
              <a:rPr lang="en-US" sz="2800" b="1">
                <a:effectLst/>
                <a:latin typeface="Calibri" panose="020F0502020204030204" pitchFamily="34" charset="0"/>
                <a:ea typeface="Calibri" panose="020F0502020204030204" pitchFamily="34" charset="0"/>
                <a:cs typeface="Calibri" panose="020F0502020204030204" pitchFamily="34" charset="0"/>
              </a:rPr>
            </a:br>
            <a:r>
              <a:rPr lang="en-US" sz="2800" b="0" i="0" u="none" strike="noStrike">
                <a:effectLst/>
                <a:latin typeface="Calibri"/>
                <a:ea typeface="Calibri"/>
                <a:cs typeface="Calibri"/>
              </a:rPr>
              <a:t>Bag </a:t>
            </a:r>
            <a:r>
              <a:rPr lang="en-US" sz="2800">
                <a:latin typeface="Calibri"/>
                <a:ea typeface="Calibri"/>
                <a:cs typeface="Calibri"/>
              </a:rPr>
              <a:t>to</a:t>
            </a:r>
            <a:r>
              <a:rPr lang="en-US" sz="2800" b="0" i="0" u="none" strike="noStrike">
                <a:effectLst/>
                <a:latin typeface="Calibri"/>
                <a:ea typeface="Calibri"/>
                <a:cs typeface="Calibri"/>
              </a:rPr>
              <a:t> </a:t>
            </a:r>
            <a:r>
              <a:rPr lang="en-US" sz="2800" b="0" i="0" u="none" strike="noStrike" err="1">
                <a:effectLst/>
                <a:latin typeface="Calibri"/>
                <a:ea typeface="Calibri"/>
                <a:cs typeface="Calibri"/>
              </a:rPr>
              <a:t>kager</a:t>
            </a:r>
            <a:r>
              <a:rPr lang="en-US" sz="2800" b="0" i="0" u="none" strike="noStrike">
                <a:effectLst/>
                <a:latin typeface="Calibri"/>
                <a:ea typeface="Calibri"/>
                <a:cs typeface="Calibri"/>
              </a:rPr>
              <a:t> 🥮🍪</a:t>
            </a:r>
            <a:br>
              <a:rPr lang="en-US" sz="2800" b="0" i="0" u="none" strike="noStrike">
                <a:effectLst/>
                <a:latin typeface="Calibri" panose="020F0502020204030204" pitchFamily="34" charset="0"/>
                <a:ea typeface="Calibri" panose="020F0502020204030204" pitchFamily="34" charset="0"/>
                <a:cs typeface="Calibri" panose="020F0502020204030204" pitchFamily="34" charset="0"/>
              </a:rPr>
            </a:br>
            <a:r>
              <a:rPr lang="en-US" sz="2800" b="0" i="0" u="none" strike="noStrike">
                <a:effectLst/>
                <a:latin typeface="Calibri"/>
                <a:ea typeface="Calibri"/>
                <a:cs typeface="Calibri"/>
              </a:rPr>
              <a:t>- </a:t>
            </a:r>
            <a:r>
              <a:rPr lang="en-US" sz="2800" b="0" i="0" u="none" strike="noStrike" err="1">
                <a:effectLst/>
                <a:latin typeface="Calibri"/>
                <a:ea typeface="Calibri"/>
                <a:cs typeface="Calibri"/>
              </a:rPr>
              <a:t>én</a:t>
            </a:r>
            <a:r>
              <a:rPr lang="en-US" sz="2800" b="0" i="0" u="none" strike="noStrike">
                <a:effectLst/>
                <a:latin typeface="Calibri"/>
                <a:ea typeface="Calibri"/>
                <a:cs typeface="Calibri"/>
              </a:rPr>
              <a:t> </a:t>
            </a:r>
            <a:r>
              <a:rPr lang="en-US" sz="2800" b="0" i="0" u="none" strike="noStrike" err="1">
                <a:effectLst/>
                <a:latin typeface="Calibri"/>
                <a:ea typeface="Calibri"/>
                <a:cs typeface="Calibri"/>
              </a:rPr>
              <a:t>til</a:t>
            </a:r>
            <a:r>
              <a:rPr lang="en-US" sz="2800" b="0" i="0" u="none" strike="noStrike">
                <a:effectLst/>
                <a:latin typeface="Calibri"/>
                <a:ea typeface="Calibri"/>
                <a:cs typeface="Calibri"/>
              </a:rPr>
              <a:t> dig </a:t>
            </a:r>
            <a:r>
              <a:rPr lang="en-US" sz="2800" b="0" i="0" u="none" strike="noStrike" err="1">
                <a:effectLst/>
                <a:latin typeface="Calibri"/>
                <a:ea typeface="Calibri"/>
                <a:cs typeface="Calibri"/>
              </a:rPr>
              <a:t>selv</a:t>
            </a:r>
            <a:r>
              <a:rPr lang="en-US" sz="2800" b="0" i="0" u="none" strike="noStrike">
                <a:effectLst/>
                <a:latin typeface="Calibri"/>
                <a:ea typeface="Calibri"/>
                <a:cs typeface="Calibri"/>
              </a:rPr>
              <a:t> </a:t>
            </a:r>
            <a:r>
              <a:rPr lang="en-US" sz="2800" b="0" i="0" u="none" strike="noStrike" err="1">
                <a:effectLst/>
                <a:latin typeface="Calibri"/>
                <a:ea typeface="Calibri"/>
                <a:cs typeface="Calibri"/>
              </a:rPr>
              <a:t>og</a:t>
            </a:r>
            <a:r>
              <a:rPr lang="en-US" sz="2800" b="0" i="0" u="none" strike="noStrike">
                <a:effectLst/>
                <a:latin typeface="Calibri"/>
                <a:ea typeface="Calibri"/>
                <a:cs typeface="Calibri"/>
              </a:rPr>
              <a:t> </a:t>
            </a:r>
            <a:r>
              <a:rPr lang="en-US" sz="2800" b="0" i="0" u="none" strike="noStrike" err="1">
                <a:effectLst/>
                <a:latin typeface="Calibri"/>
                <a:ea typeface="Calibri"/>
                <a:cs typeface="Calibri"/>
              </a:rPr>
              <a:t>én</a:t>
            </a:r>
            <a:r>
              <a:rPr lang="en-US" sz="2800" b="0" i="0" u="none" strike="noStrike">
                <a:effectLst/>
                <a:latin typeface="Calibri"/>
                <a:ea typeface="Calibri"/>
                <a:cs typeface="Calibri"/>
              </a:rPr>
              <a:t> </a:t>
            </a:r>
            <a:r>
              <a:rPr lang="en-US" sz="2800" b="0" i="0" u="none" strike="noStrike" err="1">
                <a:effectLst/>
                <a:latin typeface="Calibri"/>
                <a:ea typeface="Calibri"/>
                <a:cs typeface="Calibri"/>
              </a:rPr>
              <a:t>til</a:t>
            </a:r>
            <a:r>
              <a:rPr lang="en-US" sz="2800" b="0" i="0" u="none" strike="noStrike">
                <a:effectLst/>
                <a:latin typeface="Calibri"/>
                <a:ea typeface="Calibri"/>
                <a:cs typeface="Calibri"/>
              </a:rPr>
              <a:t> </a:t>
            </a:r>
            <a:r>
              <a:rPr lang="en-US" sz="2800" b="0" i="0" u="none" strike="noStrike" err="1">
                <a:effectLst/>
                <a:latin typeface="Calibri"/>
                <a:ea typeface="Calibri"/>
                <a:cs typeface="Calibri"/>
              </a:rPr>
              <a:t>en</a:t>
            </a:r>
            <a:r>
              <a:rPr lang="en-US" sz="2800" b="0" i="0" u="none" strike="noStrike">
                <a:effectLst/>
                <a:latin typeface="Calibri"/>
                <a:ea typeface="Calibri"/>
                <a:cs typeface="Calibri"/>
              </a:rPr>
              <a:t> </a:t>
            </a:r>
            <a:r>
              <a:rPr lang="en-US" sz="2800" b="0" i="0" u="none" strike="noStrike" err="1">
                <a:effectLst/>
                <a:latin typeface="Calibri"/>
                <a:ea typeface="Calibri"/>
                <a:cs typeface="Calibri"/>
              </a:rPr>
              <a:t>ven</a:t>
            </a:r>
            <a:br>
              <a:rPr lang="en-US" sz="3000">
                <a:effectLst/>
              </a:rPr>
            </a:br>
            <a:endParaRPr lang="en-US" sz="3000"/>
          </a:p>
        </p:txBody>
      </p:sp>
      <p:pic>
        <p:nvPicPr>
          <p:cNvPr id="4" name="Billede 3" descr="Et billede, der indeholder bog, tegneserie, illustration/afbildning, Ansigt&#10;&#10;Indhold genereret af kunstig intelligens kan være forkert.">
            <a:extLst>
              <a:ext uri="{FF2B5EF4-FFF2-40B4-BE49-F238E27FC236}">
                <a16:creationId xmlns:a16="http://schemas.microsoft.com/office/drawing/2014/main" id="{939EA874-ADE4-7DFA-FE02-26D50073C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861" y="338795"/>
            <a:ext cx="1896545" cy="3793089"/>
          </a:xfrm>
          <a:prstGeom prst="rect">
            <a:avLst/>
          </a:prstGeom>
        </p:spPr>
      </p:pic>
      <p:pic>
        <p:nvPicPr>
          <p:cNvPr id="3" name="Billede 2">
            <a:extLst>
              <a:ext uri="{FF2B5EF4-FFF2-40B4-BE49-F238E27FC236}">
                <a16:creationId xmlns:a16="http://schemas.microsoft.com/office/drawing/2014/main" id="{6F4267CD-2446-DE5C-28FF-0926F2C9E01A}"/>
              </a:ext>
            </a:extLst>
          </p:cNvPr>
          <p:cNvPicPr>
            <a:picLocks noChangeAspect="1"/>
          </p:cNvPicPr>
          <p:nvPr/>
        </p:nvPicPr>
        <p:blipFill>
          <a:blip r:embed="rId4"/>
          <a:stretch>
            <a:fillRect/>
          </a:stretch>
        </p:blipFill>
        <p:spPr>
          <a:xfrm>
            <a:off x="1655364" y="4050836"/>
            <a:ext cx="1991316" cy="1991316"/>
          </a:xfrm>
          <a:prstGeom prst="rect">
            <a:avLst/>
          </a:prstGeom>
        </p:spPr>
      </p:pic>
      <p:sp>
        <p:nvSpPr>
          <p:cNvPr id="6" name="Tekstfelt 5">
            <a:extLst>
              <a:ext uri="{FF2B5EF4-FFF2-40B4-BE49-F238E27FC236}">
                <a16:creationId xmlns:a16="http://schemas.microsoft.com/office/drawing/2014/main" id="{61909395-2BEB-4A17-1C36-A89FD65A09E2}"/>
              </a:ext>
            </a:extLst>
          </p:cNvPr>
          <p:cNvSpPr txBox="1"/>
          <p:nvPr/>
        </p:nvSpPr>
        <p:spPr>
          <a:xfrm>
            <a:off x="4358244" y="4393872"/>
            <a:ext cx="4820058" cy="2585323"/>
          </a:xfrm>
          <a:prstGeom prst="rect">
            <a:avLst/>
          </a:prstGeom>
          <a:noFill/>
        </p:spPr>
        <p:txBody>
          <a:bodyPr wrap="square" rtlCol="0">
            <a:spAutoFit/>
          </a:bodyPr>
          <a:lstStyle/>
          <a:p>
            <a:r>
              <a:rPr lang="da-DK">
                <a:solidFill>
                  <a:schemeClr val="accent1"/>
                </a:solidFill>
                <a:latin typeface="Calibri" panose="020F0502020204030204" pitchFamily="34" charset="0"/>
                <a:ea typeface="Calibri" panose="020F0502020204030204" pitchFamily="34" charset="0"/>
                <a:cs typeface="Calibri" panose="020F0502020204030204" pitchFamily="34" charset="0"/>
              </a:rPr>
              <a:t>Er du blevet sulten efter al den snak om at spise?</a:t>
            </a:r>
          </a:p>
          <a:p>
            <a:r>
              <a:rPr lang="da-DK">
                <a:solidFill>
                  <a:schemeClr val="accent1"/>
                </a:solidFill>
                <a:latin typeface="Calibri" panose="020F0502020204030204" pitchFamily="34" charset="0"/>
                <a:ea typeface="Calibri" panose="020F0502020204030204" pitchFamily="34" charset="0"/>
                <a:cs typeface="Calibri" panose="020F0502020204030204" pitchFamily="34" charset="0"/>
              </a:rPr>
              <a:t>Så bag en kage i en kop!</a:t>
            </a:r>
          </a:p>
          <a:p>
            <a:r>
              <a:rPr lang="da-DK">
                <a:solidFill>
                  <a:schemeClr val="accent1"/>
                </a:solidFill>
                <a:latin typeface="Calibri" panose="020F0502020204030204" pitchFamily="34" charset="0"/>
                <a:ea typeface="Calibri" panose="020F0502020204030204" pitchFamily="34" charset="0"/>
                <a:cs typeface="Calibri" panose="020F0502020204030204" pitchFamily="34" charset="0"/>
              </a:rPr>
              <a:t>Det tager kun 5 minutter.</a:t>
            </a:r>
          </a:p>
          <a:p>
            <a:endParaRPr lang="da-DK">
              <a:solidFill>
                <a:schemeClr val="accent1"/>
              </a:solidFill>
              <a:latin typeface="Calibri" panose="020F0502020204030204" pitchFamily="34" charset="0"/>
              <a:ea typeface="Calibri" panose="020F0502020204030204" pitchFamily="34" charset="0"/>
              <a:cs typeface="Calibri" panose="020F0502020204030204" pitchFamily="34" charset="0"/>
            </a:endParaRPr>
          </a:p>
          <a:p>
            <a:r>
              <a:rPr lang="da-DK">
                <a:solidFill>
                  <a:schemeClr val="accent1"/>
                </a:solidFill>
                <a:latin typeface="Calibri" panose="020F0502020204030204" pitchFamily="34" charset="0"/>
                <a:ea typeface="Calibri" panose="020F0502020204030204" pitchFamily="34" charset="0"/>
                <a:cs typeface="Calibri" panose="020F0502020204030204" pitchFamily="34" charset="0"/>
              </a:rPr>
              <a:t>Scan </a:t>
            </a:r>
            <a:r>
              <a:rPr lang="da-DK" err="1">
                <a:solidFill>
                  <a:schemeClr val="accent1"/>
                </a:solidFill>
                <a:latin typeface="Calibri" panose="020F0502020204030204" pitchFamily="34" charset="0"/>
                <a:ea typeface="Calibri" panose="020F0502020204030204" pitchFamily="34" charset="0"/>
                <a:cs typeface="Calibri" panose="020F0502020204030204" pitchFamily="34" charset="0"/>
              </a:rPr>
              <a:t>qr-kode</a:t>
            </a:r>
            <a:r>
              <a:rPr lang="da-DK">
                <a:solidFill>
                  <a:schemeClr val="accent1"/>
                </a:solidFill>
                <a:latin typeface="Calibri" panose="020F0502020204030204" pitchFamily="34" charset="0"/>
                <a:ea typeface="Calibri" panose="020F0502020204030204" pitchFamily="34" charset="0"/>
                <a:cs typeface="Calibri" panose="020F0502020204030204" pitchFamily="34" charset="0"/>
              </a:rPr>
              <a:t> eller brug link til opskrift: </a:t>
            </a:r>
          </a:p>
          <a:p>
            <a:r>
              <a:rPr lang="da-DK">
                <a:solidFill>
                  <a:srgbClr val="7030A0"/>
                </a:solidFill>
                <a:latin typeface="Calibri" panose="020F0502020204030204" pitchFamily="34" charset="0"/>
                <a:ea typeface="Calibri" panose="020F0502020204030204" pitchFamily="34" charset="0"/>
                <a:cs typeface="Calibri" panose="020F0502020204030204" pitchFamily="34" charset="0"/>
                <a:hlinkClick r:id="rId5"/>
              </a:rPr>
              <a:t>https://www.amo.dk/opskrifter/chokoladekopkage-cake-in-a-cup/</a:t>
            </a:r>
            <a:endParaRPr lang="da-DK">
              <a:solidFill>
                <a:srgbClr val="7030A0"/>
              </a:solidFill>
              <a:latin typeface="Calibri" panose="020F0502020204030204" pitchFamily="34" charset="0"/>
              <a:ea typeface="Calibri" panose="020F0502020204030204" pitchFamily="34" charset="0"/>
              <a:cs typeface="Calibri" panose="020F0502020204030204" pitchFamily="34" charset="0"/>
            </a:endParaRPr>
          </a:p>
          <a:p>
            <a:endParaRPr lang="da-DK">
              <a:solidFill>
                <a:srgbClr val="7030A0"/>
              </a:solidFill>
              <a:latin typeface="Calibri" panose="020F0502020204030204" pitchFamily="34" charset="0"/>
              <a:ea typeface="Calibri" panose="020F0502020204030204" pitchFamily="34" charset="0"/>
              <a:cs typeface="Calibri" panose="020F0502020204030204" pitchFamily="34" charset="0"/>
            </a:endParaRPr>
          </a:p>
          <a:p>
            <a:endParaRPr lang="da-DK">
              <a:solidFill>
                <a:srgbClr val="7030A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7322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0A16BA-8937-CCE5-46E5-1D5EE686FC02}"/>
              </a:ext>
            </a:extLst>
          </p:cNvPr>
          <p:cNvSpPr>
            <a:spLocks noGrp="1"/>
          </p:cNvSpPr>
          <p:nvPr>
            <p:ph type="title"/>
          </p:nvPr>
        </p:nvSpPr>
        <p:spPr/>
        <p:txBody>
          <a:bodyPr>
            <a:normAutofit/>
          </a:bodyPr>
          <a:lstStyle/>
          <a:p>
            <a:r>
              <a:rPr lang="da-DK" sz="4500">
                <a:latin typeface="Calibri" panose="020F0502020204030204" pitchFamily="34" charset="0"/>
                <a:ea typeface="Calibri" panose="020F0502020204030204" pitchFamily="34" charset="0"/>
                <a:cs typeface="Calibri" panose="020F0502020204030204" pitchFamily="34" charset="0"/>
              </a:rPr>
              <a:t>Ekstra - lyt til Fadervor</a:t>
            </a:r>
          </a:p>
        </p:txBody>
      </p:sp>
      <p:pic>
        <p:nvPicPr>
          <p:cNvPr id="6" name="Optaget lyd">
            <a:hlinkClick r:id="" action="ppaction://media"/>
            <a:extLst>
              <a:ext uri="{FF2B5EF4-FFF2-40B4-BE49-F238E27FC236}">
                <a16:creationId xmlns:a16="http://schemas.microsoft.com/office/drawing/2014/main" id="{310FCD99-BC33-ED7F-9A3B-D9CCDFC91F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33319" y="3022600"/>
            <a:ext cx="406400" cy="406400"/>
          </a:xfrm>
          <a:prstGeom prst="rect">
            <a:avLst/>
          </a:prstGeom>
        </p:spPr>
      </p:pic>
      <p:pic>
        <p:nvPicPr>
          <p:cNvPr id="7" name="Fadervor gammel version">
            <a:hlinkClick r:id="" action="ppaction://media"/>
            <a:extLst>
              <a:ext uri="{FF2B5EF4-FFF2-40B4-BE49-F238E27FC236}">
                <a16:creationId xmlns:a16="http://schemas.microsoft.com/office/drawing/2014/main" id="{9085F8F6-1634-3996-C641-48DF8669888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332186" y="3147290"/>
            <a:ext cx="406400" cy="406400"/>
          </a:xfrm>
          <a:prstGeom prst="rect">
            <a:avLst/>
          </a:prstGeom>
        </p:spPr>
      </p:pic>
      <p:sp>
        <p:nvSpPr>
          <p:cNvPr id="8" name="Tekstfelt 7">
            <a:extLst>
              <a:ext uri="{FF2B5EF4-FFF2-40B4-BE49-F238E27FC236}">
                <a16:creationId xmlns:a16="http://schemas.microsoft.com/office/drawing/2014/main" id="{96E4FC51-5D21-02D7-057C-FCFF505C045D}"/>
              </a:ext>
            </a:extLst>
          </p:cNvPr>
          <p:cNvSpPr txBox="1"/>
          <p:nvPr/>
        </p:nvSpPr>
        <p:spPr>
          <a:xfrm>
            <a:off x="1555668" y="2169513"/>
            <a:ext cx="2214748" cy="369332"/>
          </a:xfrm>
          <a:prstGeom prst="rect">
            <a:avLst/>
          </a:prstGeom>
          <a:noFill/>
        </p:spPr>
        <p:txBody>
          <a:bodyPr wrap="square" rtlCol="0">
            <a:spAutoFit/>
          </a:bodyPr>
          <a:lstStyle/>
          <a:p>
            <a:r>
              <a:rPr lang="da-DK">
                <a:latin typeface="Calibri" panose="020F0502020204030204" pitchFamily="34" charset="0"/>
                <a:ea typeface="Calibri" panose="020F0502020204030204" pitchFamily="34" charset="0"/>
                <a:cs typeface="Calibri" panose="020F0502020204030204" pitchFamily="34" charset="0"/>
              </a:rPr>
              <a:t>Ny version</a:t>
            </a:r>
          </a:p>
        </p:txBody>
      </p:sp>
      <p:sp>
        <p:nvSpPr>
          <p:cNvPr id="9" name="Tekstfelt 8">
            <a:extLst>
              <a:ext uri="{FF2B5EF4-FFF2-40B4-BE49-F238E27FC236}">
                <a16:creationId xmlns:a16="http://schemas.microsoft.com/office/drawing/2014/main" id="{DA5B7A04-83FD-B848-3B3A-BF0CA5F94892}"/>
              </a:ext>
            </a:extLst>
          </p:cNvPr>
          <p:cNvSpPr txBox="1"/>
          <p:nvPr/>
        </p:nvSpPr>
        <p:spPr>
          <a:xfrm>
            <a:off x="5664530" y="2315688"/>
            <a:ext cx="2137558" cy="369332"/>
          </a:xfrm>
          <a:prstGeom prst="rect">
            <a:avLst/>
          </a:prstGeom>
          <a:noFill/>
        </p:spPr>
        <p:txBody>
          <a:bodyPr wrap="square" rtlCol="0">
            <a:spAutoFit/>
          </a:bodyPr>
          <a:lstStyle/>
          <a:p>
            <a:r>
              <a:rPr lang="da-DK">
                <a:latin typeface="Calibri" panose="020F0502020204030204" pitchFamily="34" charset="0"/>
                <a:ea typeface="Calibri" panose="020F0502020204030204" pitchFamily="34" charset="0"/>
                <a:cs typeface="Calibri" panose="020F0502020204030204" pitchFamily="34" charset="0"/>
              </a:rPr>
              <a:t>Gammel version</a:t>
            </a:r>
          </a:p>
        </p:txBody>
      </p:sp>
    </p:spTree>
    <p:extLst>
      <p:ext uri="{BB962C8B-B14F-4D97-AF65-F5344CB8AC3E}">
        <p14:creationId xmlns:p14="http://schemas.microsoft.com/office/powerpoint/2010/main" val="290375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5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8">
            <a:extLst>
              <a:ext uri="{FF2B5EF4-FFF2-40B4-BE49-F238E27FC236}">
                <a16:creationId xmlns:a16="http://schemas.microsoft.com/office/drawing/2014/main" id="{963FCFC7-908A-4EB3-815F-A58D71E3DC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67FE66A-BDD8-450E-A251-E4919D21E8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C04AA6F-0468-4C1F-8F19-FD83BCEE5B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038B22-B8E8-41AD-8143-857CB5DC7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3" name="Rectangle 25">
              <a:extLst>
                <a:ext uri="{FF2B5EF4-FFF2-40B4-BE49-F238E27FC236}">
                  <a16:creationId xmlns:a16="http://schemas.microsoft.com/office/drawing/2014/main" id="{E3AB9F9F-1DA1-4CC7-AB89-1FAD542A8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 name="Isosceles Triangle 13">
              <a:extLst>
                <a:ext uri="{FF2B5EF4-FFF2-40B4-BE49-F238E27FC236}">
                  <a16:creationId xmlns:a16="http://schemas.microsoft.com/office/drawing/2014/main" id="{14033E2C-B754-4B55-ABD6-F0C9C817A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5" name="Rectangle 27">
              <a:extLst>
                <a:ext uri="{FF2B5EF4-FFF2-40B4-BE49-F238E27FC236}">
                  <a16:creationId xmlns:a16="http://schemas.microsoft.com/office/drawing/2014/main" id="{BAACC20F-5E91-4D23-847F-24A9C40EF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6" name="Rectangle 28">
              <a:extLst>
                <a:ext uri="{FF2B5EF4-FFF2-40B4-BE49-F238E27FC236}">
                  <a16:creationId xmlns:a16="http://schemas.microsoft.com/office/drawing/2014/main" id="{70B44625-51C1-4CE3-AB02-70DA83D97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7" name="Rectangle 29">
              <a:extLst>
                <a:ext uri="{FF2B5EF4-FFF2-40B4-BE49-F238E27FC236}">
                  <a16:creationId xmlns:a16="http://schemas.microsoft.com/office/drawing/2014/main" id="{99BB6EE8-6C39-471C-9DF8-BF3B0B98A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8" name="Isosceles Triangle 17">
              <a:extLst>
                <a:ext uri="{FF2B5EF4-FFF2-40B4-BE49-F238E27FC236}">
                  <a16:creationId xmlns:a16="http://schemas.microsoft.com/office/drawing/2014/main" id="{F1372B95-288F-4F41-BF63-62FE9DB0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Isosceles Triangle 18">
              <a:extLst>
                <a:ext uri="{FF2B5EF4-FFF2-40B4-BE49-F238E27FC236}">
                  <a16:creationId xmlns:a16="http://schemas.microsoft.com/office/drawing/2014/main" id="{0180689D-8E5F-4F01-9320-F0AB67F7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el 1">
            <a:extLst>
              <a:ext uri="{FF2B5EF4-FFF2-40B4-BE49-F238E27FC236}">
                <a16:creationId xmlns:a16="http://schemas.microsoft.com/office/drawing/2014/main" id="{8240EB1F-54B6-D1FE-5303-4027BC46AE14}"/>
              </a:ext>
            </a:extLst>
          </p:cNvPr>
          <p:cNvSpPr>
            <a:spLocks noGrp="1"/>
          </p:cNvSpPr>
          <p:nvPr>
            <p:ph type="title"/>
          </p:nvPr>
        </p:nvSpPr>
        <p:spPr>
          <a:xfrm>
            <a:off x="5183276" y="1676404"/>
            <a:ext cx="4763558" cy="4142507"/>
          </a:xfrm>
        </p:spPr>
        <p:txBody>
          <a:bodyPr vert="horz" lIns="91440" tIns="45720" rIns="91440" bIns="45720" rtlCol="0" anchor="b">
            <a:noAutofit/>
          </a:bodyPr>
          <a:lstStyle/>
          <a:p>
            <a:pPr>
              <a:lnSpc>
                <a:spcPct val="90000"/>
              </a:lnSpc>
            </a:pP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Til de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fleste</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søndagsgudstjenester</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spiser</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man et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lille</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måltid</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sammen</a:t>
            </a:r>
            <a:b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br>
            <a:b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br>
            <a:b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br>
            <a:r>
              <a:rPr lang="en-US" sz="2500">
                <a:latin typeface="Calibri" panose="020F0502020204030204" pitchFamily="34" charset="0"/>
                <a:ea typeface="Calibri" panose="020F0502020204030204" pitchFamily="34" charset="0"/>
                <a:cs typeface="Calibri" panose="020F0502020204030204" pitchFamily="34" charset="0"/>
              </a:rPr>
              <a:t>Vi </a:t>
            </a:r>
            <a:r>
              <a:rPr lang="en-US" sz="2500" err="1">
                <a:latin typeface="Calibri" panose="020F0502020204030204" pitchFamily="34" charset="0"/>
                <a:ea typeface="Calibri" panose="020F0502020204030204" pitchFamily="34" charset="0"/>
                <a:cs typeface="Calibri" panose="020F0502020204030204" pitchFamily="34" charset="0"/>
              </a:rPr>
              <a:t>kalder</a:t>
            </a:r>
            <a:r>
              <a:rPr lang="en-US" sz="2500">
                <a:latin typeface="Calibri" panose="020F0502020204030204" pitchFamily="34" charset="0"/>
                <a:ea typeface="Calibri" panose="020F0502020204030204" pitchFamily="34" charset="0"/>
                <a:cs typeface="Calibri" panose="020F0502020204030204" pitchFamily="34" charset="0"/>
              </a:rPr>
              <a:t> det</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nadver</a:t>
            </a:r>
            <a:b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br>
            <a:b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br>
            <a:b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br>
            <a:br>
              <a:rPr lang="en-US" sz="2500" b="1">
                <a:effectLst/>
                <a:latin typeface="Calibri" panose="020F0502020204030204" pitchFamily="34" charset="0"/>
                <a:ea typeface="Calibri" panose="020F0502020204030204" pitchFamily="34" charset="0"/>
                <a:cs typeface="Calibri" panose="020F0502020204030204" pitchFamily="34" charset="0"/>
              </a:rPr>
            </a:b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I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dag</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skal</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du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lære</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om det...</a:t>
            </a:r>
            <a:br>
              <a:rPr lang="en-US" sz="2500" b="1">
                <a:effectLst/>
                <a:latin typeface="Calibri" panose="020F0502020204030204" pitchFamily="34" charset="0"/>
                <a:ea typeface="Calibri" panose="020F0502020204030204" pitchFamily="34" charset="0"/>
                <a:cs typeface="Calibri" panose="020F0502020204030204" pitchFamily="34" charset="0"/>
              </a:rPr>
            </a:br>
            <a:endParaRPr lang="en-US" sz="2500">
              <a:latin typeface="Calibri" panose="020F0502020204030204" pitchFamily="34" charset="0"/>
              <a:ea typeface="Calibri" panose="020F0502020204030204" pitchFamily="34" charset="0"/>
              <a:cs typeface="Calibri" panose="020F0502020204030204" pitchFamily="34" charset="0"/>
            </a:endParaRPr>
          </a:p>
        </p:txBody>
      </p:sp>
      <p:pic>
        <p:nvPicPr>
          <p:cNvPr id="3" name="Billede 2">
            <a:extLst>
              <a:ext uri="{FF2B5EF4-FFF2-40B4-BE49-F238E27FC236}">
                <a16:creationId xmlns:a16="http://schemas.microsoft.com/office/drawing/2014/main" id="{9222B648-6F5D-4EF9-BBD6-F2D02F150DF6}"/>
              </a:ext>
            </a:extLst>
          </p:cNvPr>
          <p:cNvPicPr>
            <a:picLocks noChangeAspect="1"/>
          </p:cNvPicPr>
          <p:nvPr/>
        </p:nvPicPr>
        <p:blipFill>
          <a:blip r:embed="rId3"/>
          <a:srcRect r="12900" b="2"/>
          <a:stretch>
            <a:fillRect/>
          </a:stretch>
        </p:blipFill>
        <p:spPr>
          <a:xfrm>
            <a:off x="332680" y="-1"/>
            <a:ext cx="5062280" cy="3429000"/>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p:spPr>
      </p:pic>
      <p:pic>
        <p:nvPicPr>
          <p:cNvPr id="4" name="Billede 3">
            <a:extLst>
              <a:ext uri="{FF2B5EF4-FFF2-40B4-BE49-F238E27FC236}">
                <a16:creationId xmlns:a16="http://schemas.microsoft.com/office/drawing/2014/main" id="{B1AF1529-A76B-F347-EBA5-BAC10C33B406}"/>
              </a:ext>
            </a:extLst>
          </p:cNvPr>
          <p:cNvPicPr>
            <a:picLocks noChangeAspect="1"/>
          </p:cNvPicPr>
          <p:nvPr/>
        </p:nvPicPr>
        <p:blipFill>
          <a:blip r:embed="rId4"/>
          <a:srcRect l="7386" r="31750" b="2"/>
          <a:stretch>
            <a:fillRect/>
          </a:stretch>
        </p:blipFill>
        <p:spPr>
          <a:xfrm>
            <a:off x="20" y="3428999"/>
            <a:ext cx="4882076" cy="3429001"/>
          </a:xfrm>
          <a:custGeom>
            <a:avLst/>
            <a:gdLst/>
            <a:ahLst/>
            <a:cxnLst/>
            <a:rect l="l" t="t" r="r" b="b"/>
            <a:pathLst>
              <a:path w="4882096" h="3429001">
                <a:moveTo>
                  <a:pt x="332680" y="0"/>
                </a:moveTo>
                <a:lnTo>
                  <a:pt x="4882096" y="0"/>
                </a:lnTo>
                <a:lnTo>
                  <a:pt x="4365943" y="3429001"/>
                </a:lnTo>
                <a:lnTo>
                  <a:pt x="0" y="3429001"/>
                </a:lnTo>
                <a:lnTo>
                  <a:pt x="0" y="2237155"/>
                </a:lnTo>
                <a:close/>
              </a:path>
            </a:pathLst>
          </a:custGeom>
        </p:spPr>
      </p:pic>
      <p:cxnSp>
        <p:nvCxnSpPr>
          <p:cNvPr id="34" name="Straight Connector 20">
            <a:extLst>
              <a:ext uri="{FF2B5EF4-FFF2-40B4-BE49-F238E27FC236}">
                <a16:creationId xmlns:a16="http://schemas.microsoft.com/office/drawing/2014/main" id="{AE71DB21-6480-4A06-B9FC-FE76AA74D8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33493"/>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0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11">
            <a:extLst>
              <a:ext uri="{FF2B5EF4-FFF2-40B4-BE49-F238E27FC236}">
                <a16:creationId xmlns:a16="http://schemas.microsoft.com/office/drawing/2014/main" id="{BED815C3-0E90-4C1A-8109-35DCAA1447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D959668E-ABC0-4AD6-AACE-5CAB624DB3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31A8200-ABBC-47F4-B45A-485A68C464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6926A286-C23B-4A40-ACBB-9E45631A5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3" name="Rectangle 25">
              <a:extLst>
                <a:ext uri="{FF2B5EF4-FFF2-40B4-BE49-F238E27FC236}">
                  <a16:creationId xmlns:a16="http://schemas.microsoft.com/office/drawing/2014/main" id="{ED53531E-8CFA-4720-8454-18DD7AADCA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4" name="Isosceles Triangle 16">
              <a:extLst>
                <a:ext uri="{FF2B5EF4-FFF2-40B4-BE49-F238E27FC236}">
                  <a16:creationId xmlns:a16="http://schemas.microsoft.com/office/drawing/2014/main" id="{9BFFBF5E-6B51-47D3-8742-CB8D7301E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5" name="Rectangle 27">
              <a:extLst>
                <a:ext uri="{FF2B5EF4-FFF2-40B4-BE49-F238E27FC236}">
                  <a16:creationId xmlns:a16="http://schemas.microsoft.com/office/drawing/2014/main" id="{0F94FDA8-0E3C-4E15-8A27-D5FD67DDA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6" name="Rectangle 28">
              <a:extLst>
                <a:ext uri="{FF2B5EF4-FFF2-40B4-BE49-F238E27FC236}">
                  <a16:creationId xmlns:a16="http://schemas.microsoft.com/office/drawing/2014/main" id="{0A369849-FBA4-4872-81EE-3900E8953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7" name="Rectangle 29">
              <a:extLst>
                <a:ext uri="{FF2B5EF4-FFF2-40B4-BE49-F238E27FC236}">
                  <a16:creationId xmlns:a16="http://schemas.microsoft.com/office/drawing/2014/main" id="{FE32ED53-32B6-4C70-8A1D-8FB118E76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8" name="Isosceles Triangle 20">
              <a:extLst>
                <a:ext uri="{FF2B5EF4-FFF2-40B4-BE49-F238E27FC236}">
                  <a16:creationId xmlns:a16="http://schemas.microsoft.com/office/drawing/2014/main" id="{A22C0586-D21C-4AA5-A35C-24966DE2A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9" name="Isosceles Triangle 21">
              <a:extLst>
                <a:ext uri="{FF2B5EF4-FFF2-40B4-BE49-F238E27FC236}">
                  <a16:creationId xmlns:a16="http://schemas.microsoft.com/office/drawing/2014/main" id="{7B3DFE88-09E4-4929-980C-17D480775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el 1">
            <a:extLst>
              <a:ext uri="{FF2B5EF4-FFF2-40B4-BE49-F238E27FC236}">
                <a16:creationId xmlns:a16="http://schemas.microsoft.com/office/drawing/2014/main" id="{6D636833-C511-2E85-18AB-D813548E74CF}"/>
              </a:ext>
            </a:extLst>
          </p:cNvPr>
          <p:cNvSpPr>
            <a:spLocks noGrp="1"/>
          </p:cNvSpPr>
          <p:nvPr>
            <p:ph type="title"/>
          </p:nvPr>
        </p:nvSpPr>
        <p:spPr>
          <a:xfrm>
            <a:off x="4527359" y="538347"/>
            <a:ext cx="5114776" cy="1320800"/>
          </a:xfrm>
        </p:spPr>
        <p:txBody>
          <a:bodyPr vert="horz" lIns="91440" tIns="45720" rIns="91440" bIns="45720" rtlCol="0" anchor="t">
            <a:noAutofit/>
          </a:bodyPr>
          <a:lstStyle/>
          <a:p>
            <a:r>
              <a:rPr lang="en-US" sz="4500" b="1" err="1">
                <a:latin typeface="Calibri" panose="020F0502020204030204" pitchFamily="34" charset="0"/>
                <a:ea typeface="Calibri" panose="020F0502020204030204" pitchFamily="34" charset="0"/>
                <a:cs typeface="Calibri" panose="020F0502020204030204" pitchFamily="34" charset="0"/>
              </a:rPr>
              <a:t>Hvem</a:t>
            </a:r>
            <a:r>
              <a:rPr lang="en-US" sz="4500" b="1">
                <a:latin typeface="Calibri" panose="020F0502020204030204" pitchFamily="34" charset="0"/>
                <a:ea typeface="Calibri" panose="020F0502020204030204" pitchFamily="34" charset="0"/>
                <a:cs typeface="Calibri" panose="020F0502020204030204" pitchFamily="34" charset="0"/>
              </a:rPr>
              <a:t> </a:t>
            </a:r>
            <a:r>
              <a:rPr lang="en-US" sz="4500" b="1" err="1">
                <a:latin typeface="Calibri" panose="020F0502020204030204" pitchFamily="34" charset="0"/>
                <a:ea typeface="Calibri" panose="020F0502020204030204" pitchFamily="34" charset="0"/>
                <a:cs typeface="Calibri" panose="020F0502020204030204" pitchFamily="34" charset="0"/>
              </a:rPr>
              <a:t>spiser</a:t>
            </a:r>
            <a:r>
              <a:rPr lang="en-US" sz="4500" b="1">
                <a:latin typeface="Calibri" panose="020F0502020204030204" pitchFamily="34" charset="0"/>
                <a:ea typeface="Calibri" panose="020F0502020204030204" pitchFamily="34" charset="0"/>
                <a:cs typeface="Calibri" panose="020F0502020204030204" pitchFamily="34" charset="0"/>
              </a:rPr>
              <a:t> </a:t>
            </a:r>
            <a:r>
              <a:rPr lang="en-US" sz="4500" b="1" err="1">
                <a:latin typeface="Calibri" panose="020F0502020204030204" pitchFamily="34" charset="0"/>
                <a:ea typeface="Calibri" panose="020F0502020204030204" pitchFamily="34" charset="0"/>
                <a:cs typeface="Calibri" panose="020F0502020204030204" pitchFamily="34" charset="0"/>
              </a:rPr>
              <a:t>sammen</a:t>
            </a:r>
            <a:r>
              <a:rPr lang="en-US" sz="4500" b="1">
                <a:latin typeface="Calibri" panose="020F0502020204030204" pitchFamily="34" charset="0"/>
                <a:ea typeface="Calibri" panose="020F0502020204030204" pitchFamily="34" charset="0"/>
                <a:cs typeface="Calibri" panose="020F0502020204030204" pitchFamily="34" charset="0"/>
              </a:rPr>
              <a:t> </a:t>
            </a:r>
            <a:r>
              <a:rPr lang="en-US" sz="4500" b="1" err="1">
                <a:latin typeface="Calibri" panose="020F0502020204030204" pitchFamily="34" charset="0"/>
                <a:ea typeface="Calibri" panose="020F0502020204030204" pitchFamily="34" charset="0"/>
                <a:cs typeface="Calibri" panose="020F0502020204030204" pitchFamily="34" charset="0"/>
              </a:rPr>
              <a:t>hvornår</a:t>
            </a:r>
            <a:r>
              <a:rPr lang="en-US" sz="4500" b="1">
                <a:latin typeface="Calibri" panose="020F0502020204030204" pitchFamily="34" charset="0"/>
                <a:ea typeface="Calibri" panose="020F0502020204030204" pitchFamily="34" charset="0"/>
                <a:cs typeface="Calibri" panose="020F0502020204030204" pitchFamily="34" charset="0"/>
              </a:rPr>
              <a:t>?</a:t>
            </a:r>
          </a:p>
        </p:txBody>
      </p:sp>
      <p:pic>
        <p:nvPicPr>
          <p:cNvPr id="7" name="Billede 6">
            <a:extLst>
              <a:ext uri="{FF2B5EF4-FFF2-40B4-BE49-F238E27FC236}">
                <a16:creationId xmlns:a16="http://schemas.microsoft.com/office/drawing/2014/main" id="{C7C59494-EF09-FF9E-6A26-EAF0E6D53FC4}"/>
              </a:ext>
            </a:extLst>
          </p:cNvPr>
          <p:cNvPicPr>
            <a:picLocks noChangeAspect="1"/>
          </p:cNvPicPr>
          <p:nvPr/>
        </p:nvPicPr>
        <p:blipFill>
          <a:blip r:embed="rId3">
            <a:alphaModFix/>
          </a:blip>
          <a:srcRect t="2784" r="4" b="4"/>
          <a:stretch/>
        </p:blipFill>
        <p:spPr>
          <a:xfrm>
            <a:off x="509136" y="10"/>
            <a:ext cx="3517876"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5" name="Billede 4">
            <a:extLst>
              <a:ext uri="{FF2B5EF4-FFF2-40B4-BE49-F238E27FC236}">
                <a16:creationId xmlns:a16="http://schemas.microsoft.com/office/drawing/2014/main" id="{FF7D880F-EF28-797B-658E-C787C236F719}"/>
              </a:ext>
            </a:extLst>
          </p:cNvPr>
          <p:cNvPicPr>
            <a:picLocks noChangeAspect="1"/>
          </p:cNvPicPr>
          <p:nvPr/>
        </p:nvPicPr>
        <p:blipFill>
          <a:blip r:embed="rId4">
            <a:alphaModFix/>
          </a:blip>
          <a:srcRect t="13765" r="-1" b="-1"/>
          <a:stretch>
            <a:fillRect/>
          </a:stretch>
        </p:blipFill>
        <p:spPr>
          <a:xfrm>
            <a:off x="169666" y="2289183"/>
            <a:ext cx="3514822" cy="2273270"/>
          </a:xfrm>
          <a:custGeom>
            <a:avLst/>
            <a:gdLst/>
            <a:ahLst/>
            <a:cxnLst/>
            <a:rect l="l" t="t" r="r" b="b"/>
            <a:pathLst>
              <a:path w="3514822" h="2273270">
                <a:moveTo>
                  <a:pt x="338051" y="0"/>
                </a:moveTo>
                <a:lnTo>
                  <a:pt x="3514822" y="0"/>
                </a:lnTo>
                <a:lnTo>
                  <a:pt x="3175264" y="2273270"/>
                </a:lnTo>
                <a:lnTo>
                  <a:pt x="0" y="2273270"/>
                </a:lnTo>
                <a:close/>
              </a:path>
            </a:pathLst>
          </a:custGeom>
          <a:scene3d>
            <a:camera prst="orthographicFront"/>
            <a:lightRig rig="contrasting" dir="t">
              <a:rot lat="0" lon="0" rev="3000000"/>
            </a:lightRig>
          </a:scene3d>
          <a:sp3d contourW="7620">
            <a:bevelT w="95250" h="31750"/>
            <a:contourClr>
              <a:srgbClr val="333333"/>
            </a:contourClr>
          </a:sp3d>
        </p:spPr>
      </p:pic>
      <p:pic>
        <p:nvPicPr>
          <p:cNvPr id="4" name="Billede 3">
            <a:extLst>
              <a:ext uri="{FF2B5EF4-FFF2-40B4-BE49-F238E27FC236}">
                <a16:creationId xmlns:a16="http://schemas.microsoft.com/office/drawing/2014/main" id="{A4FC1F57-9303-3066-D26D-495BD78F4F72}"/>
              </a:ext>
            </a:extLst>
          </p:cNvPr>
          <p:cNvPicPr>
            <a:picLocks noChangeAspect="1"/>
          </p:cNvPicPr>
          <p:nvPr/>
        </p:nvPicPr>
        <p:blipFill>
          <a:blip r:embed="rId5">
            <a:alphaModFix/>
          </a:blip>
          <a:srcRect t="10598" r="1" b="43972"/>
          <a:stretch>
            <a:fillRect/>
          </a:stretch>
        </p:blipFill>
        <p:spPr>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p:spPr>
      </p:pic>
      <p:sp>
        <p:nvSpPr>
          <p:cNvPr id="40" name="Isosceles Triangle 30">
            <a:extLst>
              <a:ext uri="{FF2B5EF4-FFF2-40B4-BE49-F238E27FC236}">
                <a16:creationId xmlns:a16="http://schemas.microsoft.com/office/drawing/2014/main" id="{6F6C2649-D6CE-4FD1-86BD-CBF571D20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cxnSp>
        <p:nvCxnSpPr>
          <p:cNvPr id="41" name="Straight Connector 25">
            <a:extLst>
              <a:ext uri="{FF2B5EF4-FFF2-40B4-BE49-F238E27FC236}">
                <a16:creationId xmlns:a16="http://schemas.microsoft.com/office/drawing/2014/main" id="{7DB4797A-3CF4-4534-B745-4A3CDF38A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27">
            <a:extLst>
              <a:ext uri="{FF2B5EF4-FFF2-40B4-BE49-F238E27FC236}">
                <a16:creationId xmlns:a16="http://schemas.microsoft.com/office/drawing/2014/main" id="{C41497E1-563A-4854-8B64-A52AEB0BE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Isosceles Triangle 30">
            <a:extLst>
              <a:ext uri="{FF2B5EF4-FFF2-40B4-BE49-F238E27FC236}">
                <a16:creationId xmlns:a16="http://schemas.microsoft.com/office/drawing/2014/main" id="{901FBDCB-B9EC-42C8-A4A6-709708406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94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 name="Tekstfelt 2">
            <a:extLst>
              <a:ext uri="{FF2B5EF4-FFF2-40B4-BE49-F238E27FC236}">
                <a16:creationId xmlns:a16="http://schemas.microsoft.com/office/drawing/2014/main" id="{625405BE-6612-2ECD-CB7A-3B8E25675A4A}"/>
              </a:ext>
            </a:extLst>
          </p:cNvPr>
          <p:cNvSpPr txBox="1"/>
          <p:nvPr/>
        </p:nvSpPr>
        <p:spPr>
          <a:xfrm>
            <a:off x="4066955" y="2371732"/>
            <a:ext cx="5114776" cy="3880773"/>
          </a:xfrm>
          <a:prstGeom prst="rect">
            <a:avLst/>
          </a:prstGeom>
        </p:spPr>
        <p:txBody>
          <a:bodyPr vert="horz" lIns="91440" tIns="45720" rIns="91440" bIns="45720" rtlCol="0">
            <a:normAutofit/>
          </a:bodyPr>
          <a:lstStyle/>
          <a:p>
            <a:pPr>
              <a:spcBef>
                <a:spcPts val="1000"/>
              </a:spcBef>
              <a:buClr>
                <a:schemeClr val="accent1">
                  <a:lumMod val="75000"/>
                </a:schemeClr>
              </a:buClr>
              <a:buSzPct val="80000"/>
              <a:buFont typeface="Wingdings 3" charset="2"/>
              <a:buChar char=""/>
            </a:pP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Til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hverdag</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a:spcBef>
                <a:spcPts val="1000"/>
              </a:spcBef>
              <a:buClr>
                <a:schemeClr val="accent1">
                  <a:lumMod val="75000"/>
                </a:schemeClr>
              </a:buClr>
              <a:buSzPct val="80000"/>
              <a:buFont typeface="Wingdings 3" charset="2"/>
              <a:buChar char=""/>
            </a:pPr>
            <a:endPar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lumMod val="75000"/>
                </a:schemeClr>
              </a:buClr>
              <a:buSzPct val="80000"/>
              <a:buFont typeface="Wingdings 3" charset="2"/>
              <a:buChar char=""/>
            </a:pP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Til fester?</a:t>
            </a:r>
          </a:p>
          <a:p>
            <a:pPr>
              <a:spcBef>
                <a:spcPts val="1000"/>
              </a:spcBef>
              <a:buClr>
                <a:schemeClr val="accent1">
                  <a:lumMod val="75000"/>
                </a:schemeClr>
              </a:buClr>
              <a:buSzPct val="80000"/>
              <a:buFont typeface="Wingdings 3" charset="2"/>
              <a:buChar char=""/>
            </a:pPr>
            <a:endPar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lumMod val="75000"/>
                </a:schemeClr>
              </a:buClr>
              <a:buSzPct val="80000"/>
              <a:buFont typeface="Wingdings 3" charset="2"/>
              <a:buChar char=""/>
            </a:pP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Hvem</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kunne</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du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godt</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tænke</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dig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spise</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sammen</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med? Du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kan</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vælge</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hvem</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som</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helst</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hele </a:t>
            </a:r>
            <a:r>
              <a:rPr lang="en-US" sz="250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verden</a:t>
            </a:r>
            <a:r>
              <a:rPr lang="en-US" sz="25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38954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Diagram 49">
            <a:extLst>
              <a:ext uri="{FF2B5EF4-FFF2-40B4-BE49-F238E27FC236}">
                <a16:creationId xmlns:a16="http://schemas.microsoft.com/office/drawing/2014/main" id="{8D2D6836-BE7F-8760-4D3F-248487A93D67}"/>
              </a:ext>
            </a:extLst>
          </p:cNvPr>
          <p:cNvGraphicFramePr/>
          <p:nvPr>
            <p:extLst>
              <p:ext uri="{D42A27DB-BD31-4B8C-83A1-F6EECF244321}">
                <p14:modId xmlns:p14="http://schemas.microsoft.com/office/powerpoint/2010/main" val="726510618"/>
              </p:ext>
            </p:extLst>
          </p:nvPr>
        </p:nvGraphicFramePr>
        <p:xfrm>
          <a:off x="185050" y="485192"/>
          <a:ext cx="8735015" cy="5980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9248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gning, tekst, illustration/afbildning, skitse&#10;&#10;Indhold genereret af kunstig intelligens kan være forkert.">
            <a:extLst>
              <a:ext uri="{FF2B5EF4-FFF2-40B4-BE49-F238E27FC236}">
                <a16:creationId xmlns:a16="http://schemas.microsoft.com/office/drawing/2014/main" id="{A4B1D305-C9F8-6D09-582B-0A758801A3F4}"/>
              </a:ext>
            </a:extLst>
          </p:cNvPr>
          <p:cNvPicPr>
            <a:picLocks noChangeAspect="1"/>
          </p:cNvPicPr>
          <p:nvPr/>
        </p:nvPicPr>
        <p:blipFill>
          <a:blip r:embed="rId3">
            <a:extLst>
              <a:ext uri="{28A0092B-C50C-407E-A947-70E740481C1C}">
                <a14:useLocalDpi xmlns:a14="http://schemas.microsoft.com/office/drawing/2010/main" val="0"/>
              </a:ext>
            </a:extLst>
          </a:blip>
          <a:srcRect l="17063" t="2583" r="6305"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1023C332-5085-DDB0-1F05-F9BEF32568B7}"/>
              </a:ext>
            </a:extLst>
          </p:cNvPr>
          <p:cNvSpPr>
            <a:spLocks noGrp="1"/>
          </p:cNvSpPr>
          <p:nvPr>
            <p:ph type="title"/>
          </p:nvPr>
        </p:nvSpPr>
        <p:spPr>
          <a:xfrm>
            <a:off x="5380563" y="1306286"/>
            <a:ext cx="3887839" cy="1818272"/>
          </a:xfrm>
        </p:spPr>
        <p:txBody>
          <a:bodyPr vert="horz" lIns="91440" tIns="45720" rIns="91440" bIns="45720" rtlCol="0" anchor="b">
            <a:normAutofit/>
          </a:bodyPr>
          <a:lstStyle/>
          <a:p>
            <a:pPr algn="ctr">
              <a:lnSpc>
                <a:spcPct val="90000"/>
              </a:lnSpc>
            </a:pP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Selv om det er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dejligt</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spise</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sammen</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kan</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det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også</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være</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kompliceret</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br>
              <a:rPr lang="en-US" sz="2600">
                <a:effectLst/>
              </a:rPr>
            </a:br>
            <a:endParaRPr lang="en-US" sz="2600"/>
          </a:p>
        </p:txBody>
      </p:sp>
      <p:sp>
        <p:nvSpPr>
          <p:cNvPr id="3" name="Tekstfelt 2">
            <a:extLst>
              <a:ext uri="{FF2B5EF4-FFF2-40B4-BE49-F238E27FC236}">
                <a16:creationId xmlns:a16="http://schemas.microsoft.com/office/drawing/2014/main" id="{13356EDD-03F3-34B1-A16E-0A3332FDD721}"/>
              </a:ext>
            </a:extLst>
          </p:cNvPr>
          <p:cNvSpPr txBox="1"/>
          <p:nvPr/>
        </p:nvSpPr>
        <p:spPr>
          <a:xfrm>
            <a:off x="5169589" y="3955703"/>
            <a:ext cx="3796282" cy="784830"/>
          </a:xfrm>
          <a:prstGeom prst="rect">
            <a:avLst/>
          </a:prstGeom>
          <a:noFill/>
        </p:spPr>
        <p:txBody>
          <a:bodyPr wrap="square" rtlCol="0">
            <a:spAutoFit/>
          </a:bodyPr>
          <a:lstStyle/>
          <a:p>
            <a:r>
              <a:rPr lang="en-US" sz="4500" b="0" i="0"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rPr>
              <a:t>Kender du det?</a:t>
            </a:r>
            <a:endParaRPr lang="da-DK" sz="450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928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ekstfelt 3">
            <a:extLst>
              <a:ext uri="{FF2B5EF4-FFF2-40B4-BE49-F238E27FC236}">
                <a16:creationId xmlns:a16="http://schemas.microsoft.com/office/drawing/2014/main" id="{78A85151-52CB-9507-3AD6-612E8EC393BA}"/>
              </a:ext>
            </a:extLst>
          </p:cNvPr>
          <p:cNvGraphicFramePr/>
          <p:nvPr>
            <p:extLst>
              <p:ext uri="{D42A27DB-BD31-4B8C-83A1-F6EECF244321}">
                <p14:modId xmlns:p14="http://schemas.microsoft.com/office/powerpoint/2010/main" val="962752575"/>
              </p:ext>
            </p:extLst>
          </p:nvPr>
        </p:nvGraphicFramePr>
        <p:xfrm>
          <a:off x="3991519" y="853591"/>
          <a:ext cx="6692814"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Billede 4">
            <a:extLst>
              <a:ext uri="{FF2B5EF4-FFF2-40B4-BE49-F238E27FC236}">
                <a16:creationId xmlns:a16="http://schemas.microsoft.com/office/drawing/2014/main" id="{90ABA817-A22D-E98E-4B05-57E193EB8668}"/>
              </a:ext>
            </a:extLst>
          </p:cNvPr>
          <p:cNvPicPr>
            <a:picLocks noChangeAspect="1"/>
          </p:cNvPicPr>
          <p:nvPr/>
        </p:nvPicPr>
        <p:blipFill>
          <a:blip r:embed="rId8"/>
          <a:stretch>
            <a:fillRect/>
          </a:stretch>
        </p:blipFill>
        <p:spPr>
          <a:xfrm>
            <a:off x="79438" y="1659395"/>
            <a:ext cx="3753852" cy="2502568"/>
          </a:xfrm>
          <a:prstGeom prst="rect">
            <a:avLst/>
          </a:prstGeom>
        </p:spPr>
      </p:pic>
    </p:spTree>
    <p:extLst>
      <p:ext uri="{BB962C8B-B14F-4D97-AF65-F5344CB8AC3E}">
        <p14:creationId xmlns:p14="http://schemas.microsoft.com/office/powerpoint/2010/main" val="2685882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C9B98-EAFE-008F-B57F-AB55FFD91A3F}"/>
            </a:ext>
          </a:extLst>
        </p:cNvPr>
        <p:cNvGrpSpPr/>
        <p:nvPr/>
      </p:nvGrpSpPr>
      <p:grpSpPr>
        <a:xfrm>
          <a:off x="0" y="0"/>
          <a:ext cx="0" cy="0"/>
          <a:chOff x="0" y="0"/>
          <a:chExt cx="0" cy="0"/>
        </a:xfrm>
      </p:grpSpPr>
      <p:pic>
        <p:nvPicPr>
          <p:cNvPr id="5" name="Billede 4" descr="Et billede, der indeholder person, tøj, Ansigt, pige&#10;&#10;Indhold genereret af kunstig intelligens kan være forkert.">
            <a:extLst>
              <a:ext uri="{FF2B5EF4-FFF2-40B4-BE49-F238E27FC236}">
                <a16:creationId xmlns:a16="http://schemas.microsoft.com/office/drawing/2014/main" id="{C5820AC0-199D-3450-B68E-BE86DFECC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412" y="1690687"/>
            <a:ext cx="5574746" cy="3715346"/>
          </a:xfrm>
          <a:prstGeom prst="rect">
            <a:avLst/>
          </a:prstGeom>
        </p:spPr>
      </p:pic>
      <p:graphicFrame>
        <p:nvGraphicFramePr>
          <p:cNvPr id="9" name="Tekstfelt 1">
            <a:extLst>
              <a:ext uri="{FF2B5EF4-FFF2-40B4-BE49-F238E27FC236}">
                <a16:creationId xmlns:a16="http://schemas.microsoft.com/office/drawing/2014/main" id="{5BAA93E1-6836-49E7-A2C9-47264CF48E8F}"/>
              </a:ext>
            </a:extLst>
          </p:cNvPr>
          <p:cNvGraphicFramePr/>
          <p:nvPr>
            <p:extLst>
              <p:ext uri="{D42A27DB-BD31-4B8C-83A1-F6EECF244321}">
                <p14:modId xmlns:p14="http://schemas.microsoft.com/office/powerpoint/2010/main" val="3829690266"/>
              </p:ext>
            </p:extLst>
          </p:nvPr>
        </p:nvGraphicFramePr>
        <p:xfrm>
          <a:off x="630936" y="996696"/>
          <a:ext cx="3346704" cy="52937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6405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B421C1-69FC-C241-693A-5CEF6877DFB2}"/>
            </a:ext>
          </a:extLst>
        </p:cNvPr>
        <p:cNvGrpSpPr/>
        <p:nvPr/>
      </p:nvGrpSpPr>
      <p:grpSpPr>
        <a:xfrm>
          <a:off x="0" y="0"/>
          <a:ext cx="0" cy="0"/>
          <a:chOff x="0" y="0"/>
          <a:chExt cx="0" cy="0"/>
        </a:xfrm>
      </p:grpSpPr>
      <p:pic>
        <p:nvPicPr>
          <p:cNvPr id="5" name="Billede 4" descr="Et billede, der indeholder brød, bordservice, bagte godter, mad&#10;&#10;Indhold genereret af kunstig intelligens kan være forkert.">
            <a:extLst>
              <a:ext uri="{FF2B5EF4-FFF2-40B4-BE49-F238E27FC236}">
                <a16:creationId xmlns:a16="http://schemas.microsoft.com/office/drawing/2014/main" id="{3F6E7636-86CA-0871-B4F0-8B3573E9B1C0}"/>
              </a:ext>
            </a:extLst>
          </p:cNvPr>
          <p:cNvPicPr>
            <a:picLocks noChangeAspect="1"/>
          </p:cNvPicPr>
          <p:nvPr/>
        </p:nvPicPr>
        <p:blipFill>
          <a:blip r:embed="rId3">
            <a:extLst>
              <a:ext uri="{28A0092B-C50C-407E-A947-70E740481C1C}">
                <a14:useLocalDpi xmlns:a14="http://schemas.microsoft.com/office/drawing/2010/main" val="0"/>
              </a:ext>
            </a:extLst>
          </a:blip>
          <a:srcRect r="7585"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graphicFrame>
        <p:nvGraphicFramePr>
          <p:cNvPr id="40" name="Tekstfelt 3">
            <a:extLst>
              <a:ext uri="{FF2B5EF4-FFF2-40B4-BE49-F238E27FC236}">
                <a16:creationId xmlns:a16="http://schemas.microsoft.com/office/drawing/2014/main" id="{30F863D3-A023-8433-FC57-37C865153D7A}"/>
              </a:ext>
            </a:extLst>
          </p:cNvPr>
          <p:cNvGraphicFramePr/>
          <p:nvPr>
            <p:extLst>
              <p:ext uri="{D42A27DB-BD31-4B8C-83A1-F6EECF244321}">
                <p14:modId xmlns:p14="http://schemas.microsoft.com/office/powerpoint/2010/main" val="337526097"/>
              </p:ext>
            </p:extLst>
          </p:nvPr>
        </p:nvGraphicFramePr>
        <p:xfrm>
          <a:off x="306320" y="1135782"/>
          <a:ext cx="4592939" cy="38763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65863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607B7E-0B61-96EC-8B0B-CA5E57E70106}"/>
              </a:ext>
            </a:extLst>
          </p:cNvPr>
          <p:cNvSpPr>
            <a:spLocks noGrp="1"/>
          </p:cNvSpPr>
          <p:nvPr>
            <p:ph type="title"/>
          </p:nvPr>
        </p:nvSpPr>
        <p:spPr>
          <a:xfrm>
            <a:off x="4868010" y="1955611"/>
            <a:ext cx="4892677" cy="3249131"/>
          </a:xfrm>
        </p:spPr>
        <p:txBody>
          <a:bodyPr vert="horz" lIns="91440" tIns="45720" rIns="91440" bIns="45720" rtlCol="0" anchor="b">
            <a:normAutofit/>
          </a:bodyPr>
          <a:lstStyle/>
          <a:p>
            <a:pPr>
              <a:lnSpc>
                <a:spcPct val="90000"/>
              </a:lnSpc>
            </a:pPr>
            <a:r>
              <a:rPr lang="en-US" sz="2500" b="1" i="0" u="none" strike="noStrike">
                <a:effectLst/>
                <a:latin typeface="Calibri" panose="020F0502020204030204" pitchFamily="34" charset="0"/>
                <a:ea typeface="Calibri" panose="020F0502020204030204" pitchFamily="34" charset="0"/>
                <a:cs typeface="Calibri" panose="020F0502020204030204" pitchFamily="34" charset="0"/>
              </a:rPr>
              <a:t>Leg med </a:t>
            </a:r>
            <a:r>
              <a:rPr lang="en-US" sz="2500" b="1" i="0" u="none" strike="noStrike" err="1">
                <a:effectLst/>
                <a:latin typeface="Calibri" panose="020F0502020204030204" pitchFamily="34" charset="0"/>
                <a:ea typeface="Calibri" panose="020F0502020204030204" pitchFamily="34" charset="0"/>
                <a:cs typeface="Calibri" panose="020F0502020204030204" pitchFamily="34" charset="0"/>
              </a:rPr>
              <a:t>puslespil</a:t>
            </a:r>
            <a:br>
              <a:rPr lang="en-US" sz="2500" b="1">
                <a:effectLst/>
                <a:latin typeface="Calibri" panose="020F0502020204030204" pitchFamily="34" charset="0"/>
                <a:ea typeface="Calibri" panose="020F0502020204030204" pitchFamily="34" charset="0"/>
                <a:cs typeface="Calibri" panose="020F0502020204030204" pitchFamily="34" charset="0"/>
              </a:rPr>
            </a:br>
            <a:br>
              <a:rPr lang="en-US" sz="2500" b="1">
                <a:effectLst/>
                <a:latin typeface="Calibri" panose="020F0502020204030204" pitchFamily="34" charset="0"/>
                <a:ea typeface="Calibri" panose="020F0502020204030204" pitchFamily="34" charset="0"/>
                <a:cs typeface="Calibri" panose="020F0502020204030204" pitchFamily="34" charset="0"/>
              </a:rPr>
            </a:b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Scan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qr-koden</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eller</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klik</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på</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link</a:t>
            </a:r>
            <a:r>
              <a:rPr lang="en-US" sz="2500" b="0" i="0" u="sng" strike="noStrike">
                <a:effectLst/>
                <a:latin typeface="Calibri" panose="020F0502020204030204" pitchFamily="34" charset="0"/>
                <a:ea typeface="Calibri" panose="020F0502020204030204" pitchFamily="34" charset="0"/>
                <a:cs typeface="Calibri" panose="020F0502020204030204" pitchFamily="34" charset="0"/>
                <a:hlinkClick r:id="rId3"/>
              </a:rPr>
              <a:t> </a:t>
            </a:r>
            <a:r>
              <a:rPr lang="en-US" sz="2500" b="0" i="0" u="sng" strike="noStrike" err="1">
                <a:effectLst/>
                <a:latin typeface="Calibri" panose="020F0502020204030204" pitchFamily="34" charset="0"/>
                <a:ea typeface="Calibri" panose="020F0502020204030204" pitchFamily="34" charset="0"/>
                <a:cs typeface="Calibri" panose="020F0502020204030204" pitchFamily="34" charset="0"/>
                <a:hlinkClick r:id="rId3"/>
              </a:rPr>
              <a:t>Puslespil</a:t>
            </a:r>
            <a:br>
              <a:rPr lang="en-US" sz="2500" b="0" i="0" u="sng" strike="noStrike">
                <a:effectLst/>
                <a:latin typeface="Calibri" panose="020F0502020204030204" pitchFamily="34" charset="0"/>
                <a:ea typeface="Calibri" panose="020F0502020204030204" pitchFamily="34" charset="0"/>
                <a:cs typeface="Calibri" panose="020F0502020204030204" pitchFamily="34" charset="0"/>
              </a:rPr>
            </a:b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og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lav</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puslespillet</a:t>
            </a:r>
            <a:br>
              <a:rPr lang="en-US" sz="2500">
                <a:effectLst/>
                <a:latin typeface="Calibri" panose="020F0502020204030204" pitchFamily="34" charset="0"/>
                <a:ea typeface="Calibri" panose="020F0502020204030204" pitchFamily="34" charset="0"/>
                <a:cs typeface="Calibri" panose="020F0502020204030204" pitchFamily="34" charset="0"/>
              </a:rPr>
            </a:br>
            <a:br>
              <a:rPr lang="en-US" sz="2500" b="0" i="0" u="sng" strike="noStrike">
                <a:effectLst/>
                <a:latin typeface="Calibri" panose="020F0502020204030204" pitchFamily="34" charset="0"/>
                <a:ea typeface="Calibri" panose="020F0502020204030204" pitchFamily="34" charset="0"/>
                <a:cs typeface="Calibri" panose="020F0502020204030204" pitchFamily="34" charset="0"/>
              </a:rPr>
            </a:br>
            <a:br>
              <a:rPr lang="en-US" sz="2500">
                <a:effectLst/>
                <a:latin typeface="Calibri" panose="020F0502020204030204" pitchFamily="34" charset="0"/>
                <a:ea typeface="Calibri" panose="020F0502020204030204" pitchFamily="34" charset="0"/>
                <a:cs typeface="Calibri" panose="020F0502020204030204" pitchFamily="34" charset="0"/>
              </a:rPr>
            </a:b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Hvad</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ser du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på</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 </a:t>
            </a:r>
            <a:r>
              <a:rPr lang="en-US" sz="2500" b="0" i="0" u="none" strike="noStrike" err="1">
                <a:effectLst/>
                <a:latin typeface="Calibri" panose="020F0502020204030204" pitchFamily="34" charset="0"/>
                <a:ea typeface="Calibri" panose="020F0502020204030204" pitchFamily="34" charset="0"/>
                <a:cs typeface="Calibri" panose="020F0502020204030204" pitchFamily="34" charset="0"/>
              </a:rPr>
              <a:t>billedet</a:t>
            </a:r>
            <a:r>
              <a:rPr lang="en-US" sz="2500" b="0" i="0" u="none" strike="noStrike">
                <a:effectLst/>
                <a:latin typeface="Calibri" panose="020F0502020204030204" pitchFamily="34" charset="0"/>
                <a:ea typeface="Calibri" panose="020F0502020204030204" pitchFamily="34" charset="0"/>
                <a:cs typeface="Calibri" panose="020F0502020204030204" pitchFamily="34" charset="0"/>
              </a:rPr>
              <a:t>?</a:t>
            </a:r>
            <a:br>
              <a:rPr lang="en-US" sz="2500">
                <a:effectLst/>
                <a:latin typeface="Calibri" panose="020F0502020204030204" pitchFamily="34" charset="0"/>
                <a:ea typeface="Calibri" panose="020F0502020204030204" pitchFamily="34" charset="0"/>
                <a:cs typeface="Calibri" panose="020F0502020204030204" pitchFamily="34" charset="0"/>
              </a:rPr>
            </a:br>
            <a:endParaRPr lang="en-US" sz="2500">
              <a:latin typeface="Calibri" panose="020F0502020204030204" pitchFamily="34" charset="0"/>
              <a:ea typeface="Calibri" panose="020F0502020204030204" pitchFamily="34" charset="0"/>
              <a:cs typeface="Calibri" panose="020F0502020204030204" pitchFamily="34" charset="0"/>
            </a:endParaRPr>
          </a:p>
        </p:txBody>
      </p:sp>
      <p:pic>
        <p:nvPicPr>
          <p:cNvPr id="4" name="Billede 3" descr="Et billede, der indeholder skærmbillede, mønster, cirkel, sort-hvid&#10;&#10;Indhold genereret af kunstig intelligens kan være forkert.">
            <a:extLst>
              <a:ext uri="{FF2B5EF4-FFF2-40B4-BE49-F238E27FC236}">
                <a16:creationId xmlns:a16="http://schemas.microsoft.com/office/drawing/2014/main" id="{9911FCC7-713B-68CD-FF17-48C24E741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3504733505"/>
      </p:ext>
    </p:extLst>
  </p:cSld>
  <p:clrMapOvr>
    <a:masterClrMapping/>
  </p:clrMapOvr>
</p:sld>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E1F831CF2CA2042A91AB2523BB920DE" ma:contentTypeVersion="9" ma:contentTypeDescription="Opret et nyt dokument." ma:contentTypeScope="" ma:versionID="c8e0f8aa2509016bb4d9fb9134db21aa">
  <xsd:schema xmlns:xsd="http://www.w3.org/2001/XMLSchema" xmlns:xs="http://www.w3.org/2001/XMLSchema" xmlns:p="http://schemas.microsoft.com/office/2006/metadata/properties" xmlns:ns3="1e1b6c2f-c0dc-467e-92be-5ed616ae6579" xmlns:ns4="847aeaa0-fe6b-4f44-a077-7f3b0d173865" targetNamespace="http://schemas.microsoft.com/office/2006/metadata/properties" ma:root="true" ma:fieldsID="c7241cddba5d9bbea29c0773f59aed2a" ns3:_="" ns4:_="">
    <xsd:import namespace="1e1b6c2f-c0dc-467e-92be-5ed616ae6579"/>
    <xsd:import namespace="847aeaa0-fe6b-4f44-a077-7f3b0d17386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MediaServiceDateTaken"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1b6c2f-c0dc-467e-92be-5ed616ae6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7aeaa0-fe6b-4f44-a077-7f3b0d173865"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SharingHintHash" ma:index="12"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e1b6c2f-c0dc-467e-92be-5ed616ae6579" xsi:nil="true"/>
  </documentManagement>
</p:properties>
</file>

<file path=customXml/itemProps1.xml><?xml version="1.0" encoding="utf-8"?>
<ds:datastoreItem xmlns:ds="http://schemas.openxmlformats.org/officeDocument/2006/customXml" ds:itemID="{B18AB01C-628D-4743-8F44-7E7E4C18C365}">
  <ds:schemaRefs>
    <ds:schemaRef ds:uri="1e1b6c2f-c0dc-467e-92be-5ed616ae6579"/>
    <ds:schemaRef ds:uri="847aeaa0-fe6b-4f44-a077-7f3b0d1738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B402A76-5CF5-4EED-ACDB-E48BD56AA41B}">
  <ds:schemaRefs>
    <ds:schemaRef ds:uri="http://schemas.microsoft.com/sharepoint/v3/contenttype/forms"/>
  </ds:schemaRefs>
</ds:datastoreItem>
</file>

<file path=customXml/itemProps3.xml><?xml version="1.0" encoding="utf-8"?>
<ds:datastoreItem xmlns:ds="http://schemas.openxmlformats.org/officeDocument/2006/customXml" ds:itemID="{9897A623-6B4F-4CF1-897C-41EAF7D83F68}">
  <ds:schemaRefs>
    <ds:schemaRef ds:uri="1e1b6c2f-c0dc-467e-92be-5ed616ae6579"/>
    <ds:schemaRef ds:uri="847aeaa0-fe6b-4f44-a077-7f3b0d1738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TotalTime>
  <Words>1581</Words>
  <Application>Microsoft Office PowerPoint</Application>
  <PresentationFormat>Widescreen</PresentationFormat>
  <Paragraphs>133</Paragraphs>
  <Slides>17</Slides>
  <Notes>15</Notes>
  <HiddenSlides>0</HiddenSlides>
  <MMClips>3</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17</vt:i4>
      </vt:variant>
    </vt:vector>
  </HeadingPairs>
  <TitlesOfParts>
    <vt:vector size="23" baseType="lpstr">
      <vt:lpstr>Aptos</vt:lpstr>
      <vt:lpstr>Arial</vt:lpstr>
      <vt:lpstr>Calibri</vt:lpstr>
      <vt:lpstr>Trebuchet MS</vt:lpstr>
      <vt:lpstr>Wingdings 3</vt:lpstr>
      <vt:lpstr>Facet</vt:lpstr>
      <vt:lpstr>PowerPoint-præsentation</vt:lpstr>
      <vt:lpstr>Til de fleste søndagsgudstjenester spiser man et lille måltid sammen   Vi kalder det nadver    I dag skal du lære om det... </vt:lpstr>
      <vt:lpstr>Hvem spiser sammen hvornår?</vt:lpstr>
      <vt:lpstr>PowerPoint-præsentation</vt:lpstr>
      <vt:lpstr>Selv om det er dejligt at spise sammen, kan det også være kompliceret 😄 </vt:lpstr>
      <vt:lpstr>PowerPoint-præsentation</vt:lpstr>
      <vt:lpstr>PowerPoint-præsentation</vt:lpstr>
      <vt:lpstr>PowerPoint-præsentation</vt:lpstr>
      <vt:lpstr>Leg med puslespil  Scan qr-koden eller klik på link Puslespil og lav puslespillet   Hvad ser du på billedet? </vt:lpstr>
      <vt:lpstr>Nadverens indstiftelse </vt:lpstr>
      <vt:lpstr>PowerPoint-præsentation</vt:lpstr>
      <vt:lpstr>Fortæl det videre…</vt:lpstr>
      <vt:lpstr>Meditation    Læg dig godt til rette, slap helt af, og lyt til denne  meditation “brødet”  Link: 10 Meditationer – Børn i kirken   </vt:lpstr>
      <vt:lpstr>PowerPoint-præsentation</vt:lpstr>
      <vt:lpstr>Trosbekendelse i kort form med fagter</vt:lpstr>
      <vt:lpstr>Hjemmeopgaver  Bag to kager 🥮🍪 - én til dig selv og én til en ven </vt:lpstr>
      <vt:lpstr>Ekstra - lyt til Fadervor</vt:lpstr>
    </vt:vector>
  </TitlesOfParts>
  <Company>Folkekirkens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Pernille Bach-Mortensen</dc:creator>
  <cp:lastModifiedBy>Pernille Bach-Mortensen</cp:lastModifiedBy>
  <cp:revision>5</cp:revision>
  <dcterms:created xsi:type="dcterms:W3CDTF">2025-02-12T09:50:34Z</dcterms:created>
  <dcterms:modified xsi:type="dcterms:W3CDTF">2025-10-07T15:04:52Z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0x0101004E1F831CF2CA2042A91AB2523BB920DE</vt:lpwstr>
  </property>
</Properties>
</file>